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72" r:id="rId4"/>
    <p:sldId id="273" r:id="rId5"/>
    <p:sldId id="274" r:id="rId6"/>
    <p:sldId id="276" r:id="rId7"/>
    <p:sldId id="277" r:id="rId8"/>
    <p:sldId id="278" r:id="rId9"/>
    <p:sldId id="279" r:id="rId10"/>
    <p:sldId id="280" r:id="rId11"/>
    <p:sldId id="285" r:id="rId12"/>
    <p:sldId id="281" r:id="rId13"/>
    <p:sldId id="286" r:id="rId14"/>
    <p:sldId id="282" r:id="rId15"/>
    <p:sldId id="283" r:id="rId16"/>
    <p:sldId id="287" r:id="rId17"/>
    <p:sldId id="28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51" d="100"/>
          <a:sy n="51" d="100"/>
        </p:scale>
        <p:origin x="48" y="533"/>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tchenruther, Robert" userId="7345e6b7-a4c0-4441-ba98-f00f21fa2de4" providerId="ADAL" clId="{23ECAE7B-EDB3-43E4-93B4-EB2A7C54616E}"/>
    <pc:docChg chg="undo custSel addSld delSld modSld sldOrd">
      <pc:chgData name="Kotchenruther, Robert" userId="7345e6b7-a4c0-4441-ba98-f00f21fa2de4" providerId="ADAL" clId="{23ECAE7B-EDB3-43E4-93B4-EB2A7C54616E}" dt="2022-09-12T15:03:24.302" v="991" actId="20577"/>
      <pc:docMkLst>
        <pc:docMk/>
      </pc:docMkLst>
      <pc:sldChg chg="addSp delSp modSp new del mod setBg modClrScheme setClrOvrMap chgLayout">
        <pc:chgData name="Kotchenruther, Robert" userId="7345e6b7-a4c0-4441-ba98-f00f21fa2de4" providerId="ADAL" clId="{23ECAE7B-EDB3-43E4-93B4-EB2A7C54616E}" dt="2022-09-06T22:23:15.756" v="204" actId="2696"/>
        <pc:sldMkLst>
          <pc:docMk/>
          <pc:sldMk cId="1723472146" sldId="256"/>
        </pc:sldMkLst>
        <pc:spChg chg="del">
          <ac:chgData name="Kotchenruther, Robert" userId="7345e6b7-a4c0-4441-ba98-f00f21fa2de4" providerId="ADAL" clId="{23ECAE7B-EDB3-43E4-93B4-EB2A7C54616E}" dt="2022-09-06T17:07:39.264" v="1" actId="700"/>
          <ac:spMkLst>
            <pc:docMk/>
            <pc:sldMk cId="1723472146" sldId="256"/>
            <ac:spMk id="2" creationId="{52B4C138-038F-4403-958C-8B9428FB0818}"/>
          </ac:spMkLst>
        </pc:spChg>
        <pc:spChg chg="del">
          <ac:chgData name="Kotchenruther, Robert" userId="7345e6b7-a4c0-4441-ba98-f00f21fa2de4" providerId="ADAL" clId="{23ECAE7B-EDB3-43E4-93B4-EB2A7C54616E}" dt="2022-09-06T17:07:39.264" v="1" actId="700"/>
          <ac:spMkLst>
            <pc:docMk/>
            <pc:sldMk cId="1723472146" sldId="256"/>
            <ac:spMk id="3" creationId="{9CD35195-8858-4686-884A-963B30F7D40F}"/>
          </ac:spMkLst>
        </pc:spChg>
        <pc:spChg chg="add mod">
          <ac:chgData name="Kotchenruther, Robert" userId="7345e6b7-a4c0-4441-ba98-f00f21fa2de4" providerId="ADAL" clId="{23ECAE7B-EDB3-43E4-93B4-EB2A7C54616E}" dt="2022-09-06T22:19:40.502" v="188" actId="26606"/>
          <ac:spMkLst>
            <pc:docMk/>
            <pc:sldMk cId="1723472146" sldId="256"/>
            <ac:spMk id="4" creationId="{6078A182-C15F-4E30-8D1C-8672E46C9A8F}"/>
          </ac:spMkLst>
        </pc:spChg>
        <pc:spChg chg="add del">
          <ac:chgData name="Kotchenruther, Robert" userId="7345e6b7-a4c0-4441-ba98-f00f21fa2de4" providerId="ADAL" clId="{23ECAE7B-EDB3-43E4-93B4-EB2A7C54616E}" dt="2022-09-06T22:19:40.486" v="187" actId="26606"/>
          <ac:spMkLst>
            <pc:docMk/>
            <pc:sldMk cId="1723472146" sldId="256"/>
            <ac:spMk id="9" creationId="{4A70F4F6-8761-4016-931A-4535464E4C26}"/>
          </ac:spMkLst>
        </pc:spChg>
        <pc:spChg chg="add del">
          <ac:chgData name="Kotchenruther, Robert" userId="7345e6b7-a4c0-4441-ba98-f00f21fa2de4" providerId="ADAL" clId="{23ECAE7B-EDB3-43E4-93B4-EB2A7C54616E}" dt="2022-09-06T22:19:20.414" v="181" actId="26606"/>
          <ac:spMkLst>
            <pc:docMk/>
            <pc:sldMk cId="1723472146" sldId="256"/>
            <ac:spMk id="10" creationId="{71B2258F-86CA-4D4D-8270-BC05FCDEBFB3}"/>
          </ac:spMkLst>
        </pc:spChg>
        <pc:spChg chg="add del">
          <ac:chgData name="Kotchenruther, Robert" userId="7345e6b7-a4c0-4441-ba98-f00f21fa2de4" providerId="ADAL" clId="{23ECAE7B-EDB3-43E4-93B4-EB2A7C54616E}" dt="2022-09-06T22:19:40.486" v="187" actId="26606"/>
          <ac:spMkLst>
            <pc:docMk/>
            <pc:sldMk cId="1723472146" sldId="256"/>
            <ac:spMk id="11" creationId="{A5271697-90F1-4A23-8EF2-0179F2EAFACB}"/>
          </ac:spMkLst>
        </pc:spChg>
        <pc:spChg chg="add del">
          <ac:chgData name="Kotchenruther, Robert" userId="7345e6b7-a4c0-4441-ba98-f00f21fa2de4" providerId="ADAL" clId="{23ECAE7B-EDB3-43E4-93B4-EB2A7C54616E}" dt="2022-09-06T22:19:23.146" v="183" actId="26606"/>
          <ac:spMkLst>
            <pc:docMk/>
            <pc:sldMk cId="1723472146" sldId="256"/>
            <ac:spMk id="12" creationId="{007891EC-4501-44ED-A8C8-B11B6DB767AB}"/>
          </ac:spMkLst>
        </pc:spChg>
        <pc:spChg chg="add del">
          <ac:chgData name="Kotchenruther, Robert" userId="7345e6b7-a4c0-4441-ba98-f00f21fa2de4" providerId="ADAL" clId="{23ECAE7B-EDB3-43E4-93B4-EB2A7C54616E}" dt="2022-09-06T22:19:23.146" v="183" actId="26606"/>
          <ac:spMkLst>
            <pc:docMk/>
            <pc:sldMk cId="1723472146" sldId="256"/>
            <ac:spMk id="13" creationId="{C1DD1A8A-57D5-4A81-AD04-532B043C5611}"/>
          </ac:spMkLst>
        </pc:spChg>
        <pc:spChg chg="add del">
          <ac:chgData name="Kotchenruther, Robert" userId="7345e6b7-a4c0-4441-ba98-f00f21fa2de4" providerId="ADAL" clId="{23ECAE7B-EDB3-43E4-93B4-EB2A7C54616E}" dt="2022-09-06T22:19:38.406" v="185" actId="26606"/>
          <ac:spMkLst>
            <pc:docMk/>
            <pc:sldMk cId="1723472146" sldId="256"/>
            <ac:spMk id="16" creationId="{71B2258F-86CA-4D4D-8270-BC05FCDEBFB3}"/>
          </ac:spMkLst>
        </pc:spChg>
        <pc:spChg chg="add del">
          <ac:chgData name="Kotchenruther, Robert" userId="7345e6b7-a4c0-4441-ba98-f00f21fa2de4" providerId="ADAL" clId="{23ECAE7B-EDB3-43E4-93B4-EB2A7C54616E}" dt="2022-09-06T22:19:40.486" v="187" actId="26606"/>
          <ac:spMkLst>
            <pc:docMk/>
            <pc:sldMk cId="1723472146" sldId="256"/>
            <ac:spMk id="35" creationId="{D9F5512A-48E1-4C07-B75E-3CCC517B6804}"/>
          </ac:spMkLst>
        </pc:spChg>
        <pc:spChg chg="add">
          <ac:chgData name="Kotchenruther, Robert" userId="7345e6b7-a4c0-4441-ba98-f00f21fa2de4" providerId="ADAL" clId="{23ECAE7B-EDB3-43E4-93B4-EB2A7C54616E}" dt="2022-09-06T22:19:40.502" v="188" actId="26606"/>
          <ac:spMkLst>
            <pc:docMk/>
            <pc:sldMk cId="1723472146" sldId="256"/>
            <ac:spMk id="40" creationId="{BAD76F3E-3A97-486B-B402-44400A8B9173}"/>
          </ac:spMkLst>
        </pc:spChg>
        <pc:spChg chg="add">
          <ac:chgData name="Kotchenruther, Robert" userId="7345e6b7-a4c0-4441-ba98-f00f21fa2de4" providerId="ADAL" clId="{23ECAE7B-EDB3-43E4-93B4-EB2A7C54616E}" dt="2022-09-06T22:19:40.502" v="188" actId="26606"/>
          <ac:spMkLst>
            <pc:docMk/>
            <pc:sldMk cId="1723472146" sldId="256"/>
            <ac:spMk id="41" creationId="{391F6B52-91F4-4AEB-B6DB-29FEBCF28C8B}"/>
          </ac:spMkLst>
        </pc:spChg>
        <pc:spChg chg="add">
          <ac:chgData name="Kotchenruther, Robert" userId="7345e6b7-a4c0-4441-ba98-f00f21fa2de4" providerId="ADAL" clId="{23ECAE7B-EDB3-43E4-93B4-EB2A7C54616E}" dt="2022-09-06T22:19:40.502" v="188" actId="26606"/>
          <ac:spMkLst>
            <pc:docMk/>
            <pc:sldMk cId="1723472146" sldId="256"/>
            <ac:spMk id="42" creationId="{2CD6F061-7C53-44F4-9794-953DB70A451B}"/>
          </ac:spMkLst>
        </pc:spChg>
        <pc:grpChg chg="add del">
          <ac:chgData name="Kotchenruther, Robert" userId="7345e6b7-a4c0-4441-ba98-f00f21fa2de4" providerId="ADAL" clId="{23ECAE7B-EDB3-43E4-93B4-EB2A7C54616E}" dt="2022-09-06T22:19:40.486" v="187" actId="26606"/>
          <ac:grpSpMkLst>
            <pc:docMk/>
            <pc:sldMk cId="1723472146" sldId="256"/>
            <ac:grpSpMk id="34" creationId="{B4C49FD3-CD95-4BA4-8BD3-B4A4C6844FCC}"/>
          </ac:grpSpMkLst>
        </pc:grpChg>
        <pc:picChg chg="add del">
          <ac:chgData name="Kotchenruther, Robert" userId="7345e6b7-a4c0-4441-ba98-f00f21fa2de4" providerId="ADAL" clId="{23ECAE7B-EDB3-43E4-93B4-EB2A7C54616E}" dt="2022-09-06T22:19:20.414" v="181" actId="26606"/>
          <ac:picMkLst>
            <pc:docMk/>
            <pc:sldMk cId="1723472146" sldId="256"/>
            <ac:picMk id="6" creationId="{E96D86AF-DAE8-C7C2-36DB-DB26DC8FDC99}"/>
          </ac:picMkLst>
        </pc:picChg>
        <pc:picChg chg="add del">
          <ac:chgData name="Kotchenruther, Robert" userId="7345e6b7-a4c0-4441-ba98-f00f21fa2de4" providerId="ADAL" clId="{23ECAE7B-EDB3-43E4-93B4-EB2A7C54616E}" dt="2022-09-06T22:19:23.146" v="183" actId="26606"/>
          <ac:picMkLst>
            <pc:docMk/>
            <pc:sldMk cId="1723472146" sldId="256"/>
            <ac:picMk id="14" creationId="{84D94600-2F2B-C059-86A0-11A39A967268}"/>
          </ac:picMkLst>
        </pc:picChg>
        <pc:picChg chg="add del">
          <ac:chgData name="Kotchenruther, Robert" userId="7345e6b7-a4c0-4441-ba98-f00f21fa2de4" providerId="ADAL" clId="{23ECAE7B-EDB3-43E4-93B4-EB2A7C54616E}" dt="2022-09-06T22:19:38.406" v="185" actId="26606"/>
          <ac:picMkLst>
            <pc:docMk/>
            <pc:sldMk cId="1723472146" sldId="256"/>
            <ac:picMk id="17" creationId="{E96D86AF-DAE8-C7C2-36DB-DB26DC8FDC99}"/>
          </ac:picMkLst>
        </pc:picChg>
      </pc:sldChg>
      <pc:sldChg chg="addSp delSp modSp add mod setBg modClrScheme chgLayout">
        <pc:chgData name="Kotchenruther, Robert" userId="7345e6b7-a4c0-4441-ba98-f00f21fa2de4" providerId="ADAL" clId="{23ECAE7B-EDB3-43E4-93B4-EB2A7C54616E}" dt="2022-09-12T14:57:00.655" v="984" actId="27636"/>
        <pc:sldMkLst>
          <pc:docMk/>
          <pc:sldMk cId="738419171" sldId="257"/>
        </pc:sldMkLst>
        <pc:spChg chg="add del mod">
          <ac:chgData name="Kotchenruther, Robert" userId="7345e6b7-a4c0-4441-ba98-f00f21fa2de4" providerId="ADAL" clId="{23ECAE7B-EDB3-43E4-93B4-EB2A7C54616E}" dt="2022-09-06T22:22:13.167" v="199" actId="478"/>
          <ac:spMkLst>
            <pc:docMk/>
            <pc:sldMk cId="738419171" sldId="257"/>
            <ac:spMk id="2" creationId="{C3BE348E-A8CC-468A-ADD6-A45F12CC77BD}"/>
          </ac:spMkLst>
        </pc:spChg>
        <pc:spChg chg="add mod ord">
          <ac:chgData name="Kotchenruther, Robert" userId="7345e6b7-a4c0-4441-ba98-f00f21fa2de4" providerId="ADAL" clId="{23ECAE7B-EDB3-43E4-93B4-EB2A7C54616E}" dt="2022-09-08T17:22:44.828" v="815" actId="14100"/>
          <ac:spMkLst>
            <pc:docMk/>
            <pc:sldMk cId="738419171" sldId="257"/>
            <ac:spMk id="3" creationId="{510988F8-535B-4D43-A219-33AE61E2800C}"/>
          </ac:spMkLst>
        </pc:spChg>
        <pc:spChg chg="del mod">
          <ac:chgData name="Kotchenruther, Robert" userId="7345e6b7-a4c0-4441-ba98-f00f21fa2de4" providerId="ADAL" clId="{23ECAE7B-EDB3-43E4-93B4-EB2A7C54616E}" dt="2022-09-06T22:21:46.251" v="195" actId="478"/>
          <ac:spMkLst>
            <pc:docMk/>
            <pc:sldMk cId="738419171" sldId="257"/>
            <ac:spMk id="4" creationId="{6078A182-C15F-4E30-8D1C-8672E46C9A8F}"/>
          </ac:spMkLst>
        </pc:spChg>
        <pc:spChg chg="add mod ord">
          <ac:chgData name="Kotchenruther, Robert" userId="7345e6b7-a4c0-4441-ba98-f00f21fa2de4" providerId="ADAL" clId="{23ECAE7B-EDB3-43E4-93B4-EB2A7C54616E}" dt="2022-09-12T14:57:00.655" v="984" actId="27636"/>
          <ac:spMkLst>
            <pc:docMk/>
            <pc:sldMk cId="738419171" sldId="257"/>
            <ac:spMk id="5" creationId="{E4280EAA-1134-4369-ACD3-A0EE822B0DA4}"/>
          </ac:spMkLst>
        </pc:spChg>
        <pc:spChg chg="add del">
          <ac:chgData name="Kotchenruther, Robert" userId="7345e6b7-a4c0-4441-ba98-f00f21fa2de4" providerId="ADAL" clId="{23ECAE7B-EDB3-43E4-93B4-EB2A7C54616E}" dt="2022-09-06T22:22:58.302" v="203" actId="26606"/>
          <ac:spMkLst>
            <pc:docMk/>
            <pc:sldMk cId="738419171" sldId="257"/>
            <ac:spMk id="10" creationId="{1E234CF4-802C-4AA1-B540-36C3B838C462}"/>
          </ac:spMkLst>
        </pc:spChg>
        <pc:spChg chg="add del">
          <ac:chgData name="Kotchenruther, Robert" userId="7345e6b7-a4c0-4441-ba98-f00f21fa2de4" providerId="ADAL" clId="{23ECAE7B-EDB3-43E4-93B4-EB2A7C54616E}" dt="2022-09-06T22:22:58.302" v="203" actId="26606"/>
          <ac:spMkLst>
            <pc:docMk/>
            <pc:sldMk cId="738419171" sldId="257"/>
            <ac:spMk id="12" creationId="{A5271697-90F1-4A23-8EF2-0179F2EAFACB}"/>
          </ac:spMkLst>
        </pc:spChg>
        <pc:spChg chg="add del">
          <ac:chgData name="Kotchenruther, Robert" userId="7345e6b7-a4c0-4441-ba98-f00f21fa2de4" providerId="ADAL" clId="{23ECAE7B-EDB3-43E4-93B4-EB2A7C54616E}" dt="2022-09-06T22:22:58.302" v="203" actId="26606"/>
          <ac:spMkLst>
            <pc:docMk/>
            <pc:sldMk cId="738419171" sldId="257"/>
            <ac:spMk id="14" creationId="{D9F5512A-48E1-4C07-B75E-3CCC517B6804}"/>
          </ac:spMkLst>
        </pc:spChg>
        <pc:spChg chg="add del">
          <ac:chgData name="Kotchenruther, Robert" userId="7345e6b7-a4c0-4441-ba98-f00f21fa2de4" providerId="ADAL" clId="{23ECAE7B-EDB3-43E4-93B4-EB2A7C54616E}" dt="2022-09-06T22:22:58.302" v="203" actId="26606"/>
          <ac:spMkLst>
            <pc:docMk/>
            <pc:sldMk cId="738419171" sldId="257"/>
            <ac:spMk id="16" creationId="{9D800584-727A-48CF-8223-244AD9717CAA}"/>
          </ac:spMkLst>
        </pc:spChg>
        <pc:spChg chg="add del">
          <ac:chgData name="Kotchenruther, Robert" userId="7345e6b7-a4c0-4441-ba98-f00f21fa2de4" providerId="ADAL" clId="{23ECAE7B-EDB3-43E4-93B4-EB2A7C54616E}" dt="2022-09-06T22:22:58.287" v="202" actId="26606"/>
          <ac:spMkLst>
            <pc:docMk/>
            <pc:sldMk cId="738419171" sldId="257"/>
            <ac:spMk id="43" creationId="{87BF42CA-AD55-48B4-8949-C4DCA60A6AEE}"/>
          </ac:spMkLst>
        </pc:spChg>
        <pc:spChg chg="add del">
          <ac:chgData name="Kotchenruther, Robert" userId="7345e6b7-a4c0-4441-ba98-f00f21fa2de4" providerId="ADAL" clId="{23ECAE7B-EDB3-43E4-93B4-EB2A7C54616E}" dt="2022-09-06T22:22:58.287" v="202" actId="26606"/>
          <ac:spMkLst>
            <pc:docMk/>
            <pc:sldMk cId="738419171" sldId="257"/>
            <ac:spMk id="45" creationId="{66AE1D3D-3106-4CB2-AA7C-0C1642AC0F2E}"/>
          </ac:spMkLst>
        </pc:spChg>
        <pc:spChg chg="add">
          <ac:chgData name="Kotchenruther, Robert" userId="7345e6b7-a4c0-4441-ba98-f00f21fa2de4" providerId="ADAL" clId="{23ECAE7B-EDB3-43E4-93B4-EB2A7C54616E}" dt="2022-09-06T22:22:58.302" v="203" actId="26606"/>
          <ac:spMkLst>
            <pc:docMk/>
            <pc:sldMk cId="738419171" sldId="257"/>
            <ac:spMk id="72" creationId="{1E234CF4-802C-4AA1-B540-36C3B838C462}"/>
          </ac:spMkLst>
        </pc:spChg>
        <pc:spChg chg="add">
          <ac:chgData name="Kotchenruther, Robert" userId="7345e6b7-a4c0-4441-ba98-f00f21fa2de4" providerId="ADAL" clId="{23ECAE7B-EDB3-43E4-93B4-EB2A7C54616E}" dt="2022-09-06T22:22:58.302" v="203" actId="26606"/>
          <ac:spMkLst>
            <pc:docMk/>
            <pc:sldMk cId="738419171" sldId="257"/>
            <ac:spMk id="73" creationId="{A5271697-90F1-4A23-8EF2-0179F2EAFACB}"/>
          </ac:spMkLst>
        </pc:spChg>
        <pc:spChg chg="add">
          <ac:chgData name="Kotchenruther, Robert" userId="7345e6b7-a4c0-4441-ba98-f00f21fa2de4" providerId="ADAL" clId="{23ECAE7B-EDB3-43E4-93B4-EB2A7C54616E}" dt="2022-09-06T22:22:58.302" v="203" actId="26606"/>
          <ac:spMkLst>
            <pc:docMk/>
            <pc:sldMk cId="738419171" sldId="257"/>
            <ac:spMk id="74" creationId="{D9F5512A-48E1-4C07-B75E-3CCC517B6804}"/>
          </ac:spMkLst>
        </pc:spChg>
        <pc:spChg chg="add">
          <ac:chgData name="Kotchenruther, Robert" userId="7345e6b7-a4c0-4441-ba98-f00f21fa2de4" providerId="ADAL" clId="{23ECAE7B-EDB3-43E4-93B4-EB2A7C54616E}" dt="2022-09-06T22:22:58.302" v="203" actId="26606"/>
          <ac:spMkLst>
            <pc:docMk/>
            <pc:sldMk cId="738419171" sldId="257"/>
            <ac:spMk id="75" creationId="{9D800584-727A-48CF-8223-244AD9717CAA}"/>
          </ac:spMkLst>
        </pc:spChg>
        <pc:grpChg chg="add del">
          <ac:chgData name="Kotchenruther, Robert" userId="7345e6b7-a4c0-4441-ba98-f00f21fa2de4" providerId="ADAL" clId="{23ECAE7B-EDB3-43E4-93B4-EB2A7C54616E}" dt="2022-09-06T22:22:58.302" v="203" actId="26606"/>
          <ac:grpSpMkLst>
            <pc:docMk/>
            <pc:sldMk cId="738419171" sldId="257"/>
            <ac:grpSpMk id="18" creationId="{B0CED441-B73B-4907-9AF2-614CEAC6A182}"/>
          </ac:grpSpMkLst>
        </pc:grpChg>
        <pc:grpChg chg="add del">
          <ac:chgData name="Kotchenruther, Robert" userId="7345e6b7-a4c0-4441-ba98-f00f21fa2de4" providerId="ADAL" clId="{23ECAE7B-EDB3-43E4-93B4-EB2A7C54616E}" dt="2022-09-06T22:22:58.287" v="202" actId="26606"/>
          <ac:grpSpMkLst>
            <pc:docMk/>
            <pc:sldMk cId="738419171" sldId="257"/>
            <ac:grpSpMk id="47" creationId="{0A31B6AF-B711-4CDB-8C2B-16E963DDC4C5}"/>
          </ac:grpSpMkLst>
        </pc:grpChg>
        <pc:grpChg chg="add">
          <ac:chgData name="Kotchenruther, Robert" userId="7345e6b7-a4c0-4441-ba98-f00f21fa2de4" providerId="ADAL" clId="{23ECAE7B-EDB3-43E4-93B4-EB2A7C54616E}" dt="2022-09-06T22:22:58.302" v="203" actId="26606"/>
          <ac:grpSpMkLst>
            <pc:docMk/>
            <pc:sldMk cId="738419171" sldId="257"/>
            <ac:grpSpMk id="76" creationId="{B0CED441-B73B-4907-9AF2-614CEAC6A182}"/>
          </ac:grpSpMkLst>
        </pc:grpChg>
      </pc:sldChg>
      <pc:sldChg chg="addSp delSp modSp new mod setBg">
        <pc:chgData name="Kotchenruther, Robert" userId="7345e6b7-a4c0-4441-ba98-f00f21fa2de4" providerId="ADAL" clId="{23ECAE7B-EDB3-43E4-93B4-EB2A7C54616E}" dt="2022-09-12T14:26:01.510" v="895" actId="255"/>
        <pc:sldMkLst>
          <pc:docMk/>
          <pc:sldMk cId="3963665358" sldId="258"/>
        </pc:sldMkLst>
        <pc:spChg chg="add del mod">
          <ac:chgData name="Kotchenruther, Robert" userId="7345e6b7-a4c0-4441-ba98-f00f21fa2de4" providerId="ADAL" clId="{23ECAE7B-EDB3-43E4-93B4-EB2A7C54616E}" dt="2022-09-12T14:26:01.510" v="895" actId="255"/>
          <ac:spMkLst>
            <pc:docMk/>
            <pc:sldMk cId="3963665358" sldId="258"/>
            <ac:spMk id="2" creationId="{26F7870E-9EDE-4BD4-9197-31467284CE24}"/>
          </ac:spMkLst>
        </pc:spChg>
        <pc:spChg chg="add del">
          <ac:chgData name="Kotchenruther, Robert" userId="7345e6b7-a4c0-4441-ba98-f00f21fa2de4" providerId="ADAL" clId="{23ECAE7B-EDB3-43E4-93B4-EB2A7C54616E}" dt="2022-09-06T22:35:11.963" v="270" actId="26606"/>
          <ac:spMkLst>
            <pc:docMk/>
            <pc:sldMk cId="3963665358" sldId="258"/>
            <ac:spMk id="7" creationId="{2029D5AD-8348-4446-B191-6A9B6FE03F21}"/>
          </ac:spMkLst>
        </pc:spChg>
        <pc:spChg chg="add del">
          <ac:chgData name="Kotchenruther, Robert" userId="7345e6b7-a4c0-4441-ba98-f00f21fa2de4" providerId="ADAL" clId="{23ECAE7B-EDB3-43E4-93B4-EB2A7C54616E}" dt="2022-09-06T22:30:29.357" v="239" actId="26606"/>
          <ac:spMkLst>
            <pc:docMk/>
            <pc:sldMk cId="3963665358" sldId="258"/>
            <ac:spMk id="8" creationId="{778AB447-A4B7-44D2-A99D-2E39CCFBD048}"/>
          </ac:spMkLst>
        </pc:spChg>
        <pc:spChg chg="add del">
          <ac:chgData name="Kotchenruther, Robert" userId="7345e6b7-a4c0-4441-ba98-f00f21fa2de4" providerId="ADAL" clId="{23ECAE7B-EDB3-43E4-93B4-EB2A7C54616E}" dt="2022-09-06T22:35:11.963" v="270" actId="26606"/>
          <ac:spMkLst>
            <pc:docMk/>
            <pc:sldMk cId="3963665358" sldId="258"/>
            <ac:spMk id="9" creationId="{A3F395A2-2B64-4749-BD93-2F159C7E1FB5}"/>
          </ac:spMkLst>
        </pc:spChg>
        <pc:spChg chg="add del">
          <ac:chgData name="Kotchenruther, Robert" userId="7345e6b7-a4c0-4441-ba98-f00f21fa2de4" providerId="ADAL" clId="{23ECAE7B-EDB3-43E4-93B4-EB2A7C54616E}" dt="2022-09-06T22:30:29.357" v="239" actId="26606"/>
          <ac:spMkLst>
            <pc:docMk/>
            <pc:sldMk cId="3963665358" sldId="258"/>
            <ac:spMk id="10" creationId="{A5271697-90F1-4A23-8EF2-0179F2EAFACB}"/>
          </ac:spMkLst>
        </pc:spChg>
        <pc:spChg chg="add del">
          <ac:chgData name="Kotchenruther, Robert" userId="7345e6b7-a4c0-4441-ba98-f00f21fa2de4" providerId="ADAL" clId="{23ECAE7B-EDB3-43E4-93B4-EB2A7C54616E}" dt="2022-09-06T22:35:11.963" v="270" actId="26606"/>
          <ac:spMkLst>
            <pc:docMk/>
            <pc:sldMk cId="3963665358" sldId="258"/>
            <ac:spMk id="11" creationId="{5CF0135B-EAB8-4CA0-896C-2D897ECD28BC}"/>
          </ac:spMkLst>
        </pc:spChg>
        <pc:spChg chg="add del">
          <ac:chgData name="Kotchenruther, Robert" userId="7345e6b7-a4c0-4441-ba98-f00f21fa2de4" providerId="ADAL" clId="{23ECAE7B-EDB3-43E4-93B4-EB2A7C54616E}" dt="2022-09-06T22:30:29.357" v="239" actId="26606"/>
          <ac:spMkLst>
            <pc:docMk/>
            <pc:sldMk cId="3963665358" sldId="258"/>
            <ac:spMk id="12" creationId="{D9F5512A-48E1-4C07-B75E-3CCC517B6804}"/>
          </ac:spMkLst>
        </pc:spChg>
        <pc:spChg chg="add del">
          <ac:chgData name="Kotchenruther, Robert" userId="7345e6b7-a4c0-4441-ba98-f00f21fa2de4" providerId="ADAL" clId="{23ECAE7B-EDB3-43E4-93B4-EB2A7C54616E}" dt="2022-09-06T22:35:11.963" v="270" actId="26606"/>
          <ac:spMkLst>
            <pc:docMk/>
            <pc:sldMk cId="3963665358" sldId="258"/>
            <ac:spMk id="13" creationId="{92C3387C-D24F-4737-8A37-1DC5CFF09CFA}"/>
          </ac:spMkLst>
        </pc:spChg>
        <pc:spChg chg="add del">
          <ac:chgData name="Kotchenruther, Robert" userId="7345e6b7-a4c0-4441-ba98-f00f21fa2de4" providerId="ADAL" clId="{23ECAE7B-EDB3-43E4-93B4-EB2A7C54616E}" dt="2022-09-06T22:30:29.357" v="239" actId="26606"/>
          <ac:spMkLst>
            <pc:docMk/>
            <pc:sldMk cId="3963665358" sldId="258"/>
            <ac:spMk id="14" creationId="{9D800584-727A-48CF-8223-244AD9717CAA}"/>
          </ac:spMkLst>
        </pc:spChg>
        <pc:spChg chg="add">
          <ac:chgData name="Kotchenruther, Robert" userId="7345e6b7-a4c0-4441-ba98-f00f21fa2de4" providerId="ADAL" clId="{23ECAE7B-EDB3-43E4-93B4-EB2A7C54616E}" dt="2022-09-06T22:35:11.975" v="271" actId="26606"/>
          <ac:spMkLst>
            <pc:docMk/>
            <pc:sldMk cId="3963665358" sldId="258"/>
            <ac:spMk id="15" creationId="{DAF1966E-FD40-4A4A-B61B-C4DF7FA05F06}"/>
          </ac:spMkLst>
        </pc:spChg>
        <pc:spChg chg="add">
          <ac:chgData name="Kotchenruther, Robert" userId="7345e6b7-a4c0-4441-ba98-f00f21fa2de4" providerId="ADAL" clId="{23ECAE7B-EDB3-43E4-93B4-EB2A7C54616E}" dt="2022-09-06T22:35:11.975" v="271" actId="26606"/>
          <ac:spMkLst>
            <pc:docMk/>
            <pc:sldMk cId="3963665358" sldId="258"/>
            <ac:spMk id="17" creationId="{047BFA19-D45E-416B-A404-7AF2F3F27017}"/>
          </ac:spMkLst>
        </pc:spChg>
        <pc:spChg chg="add">
          <ac:chgData name="Kotchenruther, Robert" userId="7345e6b7-a4c0-4441-ba98-f00f21fa2de4" providerId="ADAL" clId="{23ECAE7B-EDB3-43E4-93B4-EB2A7C54616E}" dt="2022-09-06T22:35:11.975" v="271" actId="26606"/>
          <ac:spMkLst>
            <pc:docMk/>
            <pc:sldMk cId="3963665358" sldId="258"/>
            <ac:spMk id="18" creationId="{8E0105E7-23DB-4CF2-8258-FF47C7620F6E}"/>
          </ac:spMkLst>
        </pc:spChg>
        <pc:spChg chg="add">
          <ac:chgData name="Kotchenruther, Robert" userId="7345e6b7-a4c0-4441-ba98-f00f21fa2de4" providerId="ADAL" clId="{23ECAE7B-EDB3-43E4-93B4-EB2A7C54616E}" dt="2022-09-06T22:35:11.975" v="271" actId="26606"/>
          <ac:spMkLst>
            <pc:docMk/>
            <pc:sldMk cId="3963665358" sldId="258"/>
            <ac:spMk id="19" creationId="{074B4F7D-14B2-478B-8BF5-01E4E0C5D263}"/>
          </ac:spMkLst>
        </pc:spChg>
        <pc:spChg chg="add del">
          <ac:chgData name="Kotchenruther, Robert" userId="7345e6b7-a4c0-4441-ba98-f00f21fa2de4" providerId="ADAL" clId="{23ECAE7B-EDB3-43E4-93B4-EB2A7C54616E}" dt="2022-09-06T22:27:14.581" v="219" actId="26606"/>
          <ac:spMkLst>
            <pc:docMk/>
            <pc:sldMk cId="3963665358" sldId="258"/>
            <ac:spMk id="41" creationId="{9DBC8166-481C-4473-95F5-9A5B9073B7F1}"/>
          </ac:spMkLst>
        </pc:spChg>
        <pc:spChg chg="add del">
          <ac:chgData name="Kotchenruther, Robert" userId="7345e6b7-a4c0-4441-ba98-f00f21fa2de4" providerId="ADAL" clId="{23ECAE7B-EDB3-43E4-93B4-EB2A7C54616E}" dt="2022-09-06T22:27:14.581" v="219" actId="26606"/>
          <ac:spMkLst>
            <pc:docMk/>
            <pc:sldMk cId="3963665358" sldId="258"/>
            <ac:spMk id="43" creationId="{A5A5CE6E-90AF-4D43-A014-1F9EC83EB93D}"/>
          </ac:spMkLst>
        </pc:spChg>
        <pc:spChg chg="add del">
          <ac:chgData name="Kotchenruther, Robert" userId="7345e6b7-a4c0-4441-ba98-f00f21fa2de4" providerId="ADAL" clId="{23ECAE7B-EDB3-43E4-93B4-EB2A7C54616E}" dt="2022-09-06T22:27:16.347" v="221" actId="26606"/>
          <ac:spMkLst>
            <pc:docMk/>
            <pc:sldMk cId="3963665358" sldId="258"/>
            <ac:spMk id="45" creationId="{5628E5CB-913B-4378-97CE-18C9F6410C53}"/>
          </ac:spMkLst>
        </pc:spChg>
        <pc:spChg chg="add del">
          <ac:chgData name="Kotchenruther, Robert" userId="7345e6b7-a4c0-4441-ba98-f00f21fa2de4" providerId="ADAL" clId="{23ECAE7B-EDB3-43E4-93B4-EB2A7C54616E}" dt="2022-09-06T22:27:25.607" v="223" actId="26606"/>
          <ac:spMkLst>
            <pc:docMk/>
            <pc:sldMk cId="3963665358" sldId="258"/>
            <ac:spMk id="47" creationId="{9DBC8166-481C-4473-95F5-9A5B9073B7F1}"/>
          </ac:spMkLst>
        </pc:spChg>
        <pc:spChg chg="add del">
          <ac:chgData name="Kotchenruther, Robert" userId="7345e6b7-a4c0-4441-ba98-f00f21fa2de4" providerId="ADAL" clId="{23ECAE7B-EDB3-43E4-93B4-EB2A7C54616E}" dt="2022-09-06T22:27:25.607" v="223" actId="26606"/>
          <ac:spMkLst>
            <pc:docMk/>
            <pc:sldMk cId="3963665358" sldId="258"/>
            <ac:spMk id="48" creationId="{A5A5CE6E-90AF-4D43-A014-1F9EC83EB93D}"/>
          </ac:spMkLst>
        </pc:spChg>
        <pc:spChg chg="add del">
          <ac:chgData name="Kotchenruther, Robert" userId="7345e6b7-a4c0-4441-ba98-f00f21fa2de4" providerId="ADAL" clId="{23ECAE7B-EDB3-43E4-93B4-EB2A7C54616E}" dt="2022-09-06T22:30:25.159" v="237" actId="26606"/>
          <ac:spMkLst>
            <pc:docMk/>
            <pc:sldMk cId="3963665358" sldId="258"/>
            <ac:spMk id="50" creationId="{44AD29B6-BF3B-4407-9E75-52DF8E3B29F1}"/>
          </ac:spMkLst>
        </pc:spChg>
        <pc:spChg chg="add del">
          <ac:chgData name="Kotchenruther, Robert" userId="7345e6b7-a4c0-4441-ba98-f00f21fa2de4" providerId="ADAL" clId="{23ECAE7B-EDB3-43E4-93B4-EB2A7C54616E}" dt="2022-09-06T22:30:25.159" v="237" actId="26606"/>
          <ac:spMkLst>
            <pc:docMk/>
            <pc:sldMk cId="3963665358" sldId="258"/>
            <ac:spMk id="51" creationId="{55F8BA08-3E38-4B70-B93A-74F08E092206}"/>
          </ac:spMkLst>
        </pc:spChg>
        <pc:spChg chg="add del">
          <ac:chgData name="Kotchenruther, Robert" userId="7345e6b7-a4c0-4441-ba98-f00f21fa2de4" providerId="ADAL" clId="{23ECAE7B-EDB3-43E4-93B4-EB2A7C54616E}" dt="2022-09-06T22:30:25.159" v="237" actId="26606"/>
          <ac:spMkLst>
            <pc:docMk/>
            <pc:sldMk cId="3963665358" sldId="258"/>
            <ac:spMk id="52" creationId="{357F1B33-79AB-4A71-8CEC-4546D709B8C8}"/>
          </ac:spMkLst>
        </pc:spChg>
        <pc:grpChg chg="add del">
          <ac:chgData name="Kotchenruther, Robert" userId="7345e6b7-a4c0-4441-ba98-f00f21fa2de4" providerId="ADAL" clId="{23ECAE7B-EDB3-43E4-93B4-EB2A7C54616E}" dt="2022-09-06T22:30:29.357" v="239" actId="26606"/>
          <ac:grpSpMkLst>
            <pc:docMk/>
            <pc:sldMk cId="3963665358" sldId="258"/>
            <ac:grpSpMk id="16" creationId="{0F06CE9D-DF08-4313-8DD2-D81E1D59F323}"/>
          </ac:grpSpMkLst>
        </pc:grpChg>
        <pc:graphicFrameChg chg="add del mod modGraphic">
          <ac:chgData name="Kotchenruther, Robert" userId="7345e6b7-a4c0-4441-ba98-f00f21fa2de4" providerId="ADAL" clId="{23ECAE7B-EDB3-43E4-93B4-EB2A7C54616E}" dt="2022-09-06T22:30:29.357" v="239" actId="26606"/>
          <ac:graphicFrameMkLst>
            <pc:docMk/>
            <pc:sldMk cId="3963665358" sldId="258"/>
            <ac:graphicFrameMk id="4" creationId="{F177B36B-590A-03A6-FE64-0FB03746588C}"/>
          </ac:graphicFrameMkLst>
        </pc:graphicFrameChg>
      </pc:sldChg>
      <pc:sldChg chg="addSp delSp modSp add del mod setBg">
        <pc:chgData name="Kotchenruther, Robert" userId="7345e6b7-a4c0-4441-ba98-f00f21fa2de4" providerId="ADAL" clId="{23ECAE7B-EDB3-43E4-93B4-EB2A7C54616E}" dt="2022-09-08T14:20:55.305" v="281" actId="2696"/>
        <pc:sldMkLst>
          <pc:docMk/>
          <pc:sldMk cId="2069384097" sldId="259"/>
        </pc:sldMkLst>
        <pc:spChg chg="add del mod">
          <ac:chgData name="Kotchenruther, Robert" userId="7345e6b7-a4c0-4441-ba98-f00f21fa2de4" providerId="ADAL" clId="{23ECAE7B-EDB3-43E4-93B4-EB2A7C54616E}" dt="2022-09-08T14:20:44.472" v="279" actId="1076"/>
          <ac:spMkLst>
            <pc:docMk/>
            <pc:sldMk cId="2069384097" sldId="259"/>
            <ac:spMk id="2" creationId="{26F7870E-9EDE-4BD4-9197-31467284CE24}"/>
          </ac:spMkLst>
        </pc:spChg>
        <pc:spChg chg="add del">
          <ac:chgData name="Kotchenruther, Robert" userId="7345e6b7-a4c0-4441-ba98-f00f21fa2de4" providerId="ADAL" clId="{23ECAE7B-EDB3-43E4-93B4-EB2A7C54616E}" dt="2022-09-06T22:30:13.565" v="236" actId="26606"/>
          <ac:spMkLst>
            <pc:docMk/>
            <pc:sldMk cId="2069384097" sldId="259"/>
            <ac:spMk id="8" creationId="{44AD29B6-BF3B-4407-9E75-52DF8E3B29F1}"/>
          </ac:spMkLst>
        </pc:spChg>
        <pc:spChg chg="add del">
          <ac:chgData name="Kotchenruther, Robert" userId="7345e6b7-a4c0-4441-ba98-f00f21fa2de4" providerId="ADAL" clId="{23ECAE7B-EDB3-43E4-93B4-EB2A7C54616E}" dt="2022-09-06T22:30:13.565" v="236" actId="26606"/>
          <ac:spMkLst>
            <pc:docMk/>
            <pc:sldMk cId="2069384097" sldId="259"/>
            <ac:spMk id="10" creationId="{55F8BA08-3E38-4B70-B93A-74F08E092206}"/>
          </ac:spMkLst>
        </pc:spChg>
        <pc:spChg chg="add del">
          <ac:chgData name="Kotchenruther, Robert" userId="7345e6b7-a4c0-4441-ba98-f00f21fa2de4" providerId="ADAL" clId="{23ECAE7B-EDB3-43E4-93B4-EB2A7C54616E}" dt="2022-09-06T22:30:13.565" v="236" actId="26606"/>
          <ac:spMkLst>
            <pc:docMk/>
            <pc:sldMk cId="2069384097" sldId="259"/>
            <ac:spMk id="12" creationId="{357F1B33-79AB-4A71-8CEC-4546D709B8C8}"/>
          </ac:spMkLst>
        </pc:spChg>
        <pc:spChg chg="add del">
          <ac:chgData name="Kotchenruther, Robert" userId="7345e6b7-a4c0-4441-ba98-f00f21fa2de4" providerId="ADAL" clId="{23ECAE7B-EDB3-43E4-93B4-EB2A7C54616E}" dt="2022-09-06T22:28:35.253" v="227" actId="26606"/>
          <ac:spMkLst>
            <pc:docMk/>
            <pc:sldMk cId="2069384097" sldId="259"/>
            <ac:spMk id="17" creationId="{DCC231C8-C761-4B31-9B1C-C6D19248C6B3}"/>
          </ac:spMkLst>
        </pc:spChg>
        <pc:spChg chg="add del">
          <ac:chgData name="Kotchenruther, Robert" userId="7345e6b7-a4c0-4441-ba98-f00f21fa2de4" providerId="ADAL" clId="{23ECAE7B-EDB3-43E4-93B4-EB2A7C54616E}" dt="2022-09-06T22:30:12.705" v="235" actId="26606"/>
          <ac:spMkLst>
            <pc:docMk/>
            <pc:sldMk cId="2069384097" sldId="259"/>
            <ac:spMk id="19" creationId="{955A2079-FA98-4876-80F0-72364A7D2EA4}"/>
          </ac:spMkLst>
        </pc:spChg>
        <pc:spChg chg="add del">
          <ac:chgData name="Kotchenruther, Robert" userId="7345e6b7-a4c0-4441-ba98-f00f21fa2de4" providerId="ADAL" clId="{23ECAE7B-EDB3-43E4-93B4-EB2A7C54616E}" dt="2022-09-06T22:30:12.022" v="234" actId="26606"/>
          <ac:spMkLst>
            <pc:docMk/>
            <pc:sldMk cId="2069384097" sldId="259"/>
            <ac:spMk id="24" creationId="{DCC231C8-C761-4B31-9B1C-C6D19248C6B3}"/>
          </ac:spMkLst>
        </pc:spChg>
        <pc:spChg chg="add del">
          <ac:chgData name="Kotchenruther, Robert" userId="7345e6b7-a4c0-4441-ba98-f00f21fa2de4" providerId="ADAL" clId="{23ECAE7B-EDB3-43E4-93B4-EB2A7C54616E}" dt="2022-09-06T22:30:10.981" v="233" actId="26606"/>
          <ac:spMkLst>
            <pc:docMk/>
            <pc:sldMk cId="2069384097" sldId="259"/>
            <ac:spMk id="29" creationId="{DCC231C8-C761-4B31-9B1C-C6D19248C6B3}"/>
          </ac:spMkLst>
        </pc:spChg>
        <pc:graphicFrameChg chg="add del mod modGraphic">
          <ac:chgData name="Kotchenruther, Robert" userId="7345e6b7-a4c0-4441-ba98-f00f21fa2de4" providerId="ADAL" clId="{23ECAE7B-EDB3-43E4-93B4-EB2A7C54616E}" dt="2022-09-06T22:30:13.565" v="236" actId="26606"/>
          <ac:graphicFrameMkLst>
            <pc:docMk/>
            <pc:sldMk cId="2069384097" sldId="259"/>
            <ac:graphicFrameMk id="4" creationId="{24E7FDA8-728D-2A91-566B-98FB4F3CB34D}"/>
          </ac:graphicFrameMkLst>
        </pc:graphicFrameChg>
      </pc:sldChg>
      <pc:sldChg chg="addSp delSp modSp add del mod ord setBg">
        <pc:chgData name="Kotchenruther, Robert" userId="7345e6b7-a4c0-4441-ba98-f00f21fa2de4" providerId="ADAL" clId="{23ECAE7B-EDB3-43E4-93B4-EB2A7C54616E}" dt="2022-09-08T14:21:59.496" v="293" actId="2696"/>
        <pc:sldMkLst>
          <pc:docMk/>
          <pc:sldMk cId="1018268179" sldId="260"/>
        </pc:sldMkLst>
        <pc:spChg chg="mod">
          <ac:chgData name="Kotchenruther, Robert" userId="7345e6b7-a4c0-4441-ba98-f00f21fa2de4" providerId="ADAL" clId="{23ECAE7B-EDB3-43E4-93B4-EB2A7C54616E}" dt="2022-09-06T22:30:09.929" v="232" actId="26606"/>
          <ac:spMkLst>
            <pc:docMk/>
            <pc:sldMk cId="1018268179" sldId="260"/>
            <ac:spMk id="2" creationId="{26F7870E-9EDE-4BD4-9197-31467284CE24}"/>
          </ac:spMkLst>
        </pc:spChg>
        <pc:spChg chg="add del">
          <ac:chgData name="Kotchenruther, Robert" userId="7345e6b7-a4c0-4441-ba98-f00f21fa2de4" providerId="ADAL" clId="{23ECAE7B-EDB3-43E4-93B4-EB2A7C54616E}" dt="2022-09-06T22:30:09.929" v="232" actId="26606"/>
          <ac:spMkLst>
            <pc:docMk/>
            <pc:sldMk cId="1018268179" sldId="260"/>
            <ac:spMk id="7" creationId="{884769FE-1656-422F-86E1-8C1B16C27BE1}"/>
          </ac:spMkLst>
        </pc:spChg>
        <pc:spChg chg="add del">
          <ac:chgData name="Kotchenruther, Robert" userId="7345e6b7-a4c0-4441-ba98-f00f21fa2de4" providerId="ADAL" clId="{23ECAE7B-EDB3-43E4-93B4-EB2A7C54616E}" dt="2022-09-06T22:30:09.929" v="232" actId="26606"/>
          <ac:spMkLst>
            <pc:docMk/>
            <pc:sldMk cId="1018268179" sldId="260"/>
            <ac:spMk id="9" creationId="{CB249F6D-244F-494A-98B9-5CC7413C4FB9}"/>
          </ac:spMkLst>
        </pc:spChg>
        <pc:spChg chg="add del">
          <ac:chgData name="Kotchenruther, Robert" userId="7345e6b7-a4c0-4441-ba98-f00f21fa2de4" providerId="ADAL" clId="{23ECAE7B-EDB3-43E4-93B4-EB2A7C54616E}" dt="2022-09-06T22:30:09.929" v="232" actId="26606"/>
          <ac:spMkLst>
            <pc:docMk/>
            <pc:sldMk cId="1018268179" sldId="260"/>
            <ac:spMk id="11" creationId="{506C536E-6ECA-4211-AF8C-A2671C484DA7}"/>
          </ac:spMkLst>
        </pc:spChg>
        <pc:spChg chg="add del">
          <ac:chgData name="Kotchenruther, Robert" userId="7345e6b7-a4c0-4441-ba98-f00f21fa2de4" providerId="ADAL" clId="{23ECAE7B-EDB3-43E4-93B4-EB2A7C54616E}" dt="2022-09-06T22:30:09.929" v="232" actId="26606"/>
          <ac:spMkLst>
            <pc:docMk/>
            <pc:sldMk cId="1018268179" sldId="260"/>
            <ac:spMk id="13" creationId="{AEAA70EA-2201-4F5D-AF08-58CFF851CCCD}"/>
          </ac:spMkLst>
        </pc:spChg>
      </pc:sldChg>
      <pc:sldChg chg="modSp add del mod ord">
        <pc:chgData name="Kotchenruther, Robert" userId="7345e6b7-a4c0-4441-ba98-f00f21fa2de4" providerId="ADAL" clId="{23ECAE7B-EDB3-43E4-93B4-EB2A7C54616E}" dt="2022-09-08T14:22:23.958" v="297" actId="2696"/>
        <pc:sldMkLst>
          <pc:docMk/>
          <pc:sldMk cId="166831738" sldId="261"/>
        </pc:sldMkLst>
        <pc:spChg chg="mod">
          <ac:chgData name="Kotchenruther, Robert" userId="7345e6b7-a4c0-4441-ba98-f00f21fa2de4" providerId="ADAL" clId="{23ECAE7B-EDB3-43E4-93B4-EB2A7C54616E}" dt="2022-09-06T17:19:41.802" v="157"/>
          <ac:spMkLst>
            <pc:docMk/>
            <pc:sldMk cId="166831738" sldId="261"/>
            <ac:spMk id="2" creationId="{26F7870E-9EDE-4BD4-9197-31467284CE24}"/>
          </ac:spMkLst>
        </pc:spChg>
      </pc:sldChg>
      <pc:sldChg chg="add del ord">
        <pc:chgData name="Kotchenruther, Robert" userId="7345e6b7-a4c0-4441-ba98-f00f21fa2de4" providerId="ADAL" clId="{23ECAE7B-EDB3-43E4-93B4-EB2A7C54616E}" dt="2022-09-08T14:22:41.962" v="301" actId="2696"/>
        <pc:sldMkLst>
          <pc:docMk/>
          <pc:sldMk cId="4219737049" sldId="262"/>
        </pc:sldMkLst>
      </pc:sldChg>
      <pc:sldChg chg="modSp add del mod ord">
        <pc:chgData name="Kotchenruther, Robert" userId="7345e6b7-a4c0-4441-ba98-f00f21fa2de4" providerId="ADAL" clId="{23ECAE7B-EDB3-43E4-93B4-EB2A7C54616E}" dt="2022-09-08T14:22:59.210" v="305" actId="2696"/>
        <pc:sldMkLst>
          <pc:docMk/>
          <pc:sldMk cId="832819465" sldId="263"/>
        </pc:sldMkLst>
        <pc:spChg chg="mod">
          <ac:chgData name="Kotchenruther, Robert" userId="7345e6b7-a4c0-4441-ba98-f00f21fa2de4" providerId="ADAL" clId="{23ECAE7B-EDB3-43E4-93B4-EB2A7C54616E}" dt="2022-09-06T17:20:12.452" v="160"/>
          <ac:spMkLst>
            <pc:docMk/>
            <pc:sldMk cId="832819465" sldId="263"/>
            <ac:spMk id="2" creationId="{26F7870E-9EDE-4BD4-9197-31467284CE24}"/>
          </ac:spMkLst>
        </pc:spChg>
      </pc:sldChg>
      <pc:sldChg chg="modSp add del mod ord">
        <pc:chgData name="Kotchenruther, Robert" userId="7345e6b7-a4c0-4441-ba98-f00f21fa2de4" providerId="ADAL" clId="{23ECAE7B-EDB3-43E4-93B4-EB2A7C54616E}" dt="2022-09-08T14:23:20.127" v="309" actId="2696"/>
        <pc:sldMkLst>
          <pc:docMk/>
          <pc:sldMk cId="391087969" sldId="264"/>
        </pc:sldMkLst>
        <pc:spChg chg="mod">
          <ac:chgData name="Kotchenruther, Robert" userId="7345e6b7-a4c0-4441-ba98-f00f21fa2de4" providerId="ADAL" clId="{23ECAE7B-EDB3-43E4-93B4-EB2A7C54616E}" dt="2022-09-06T17:20:49.153" v="162"/>
          <ac:spMkLst>
            <pc:docMk/>
            <pc:sldMk cId="391087969" sldId="264"/>
            <ac:spMk id="2" creationId="{26F7870E-9EDE-4BD4-9197-31467284CE24}"/>
          </ac:spMkLst>
        </pc:spChg>
      </pc:sldChg>
      <pc:sldChg chg="modSp add del mod ord">
        <pc:chgData name="Kotchenruther, Robert" userId="7345e6b7-a4c0-4441-ba98-f00f21fa2de4" providerId="ADAL" clId="{23ECAE7B-EDB3-43E4-93B4-EB2A7C54616E}" dt="2022-09-08T14:23:36.866" v="313" actId="2696"/>
        <pc:sldMkLst>
          <pc:docMk/>
          <pc:sldMk cId="3075889848" sldId="265"/>
        </pc:sldMkLst>
        <pc:spChg chg="mod">
          <ac:chgData name="Kotchenruther, Robert" userId="7345e6b7-a4c0-4441-ba98-f00f21fa2de4" providerId="ADAL" clId="{23ECAE7B-EDB3-43E4-93B4-EB2A7C54616E}" dt="2022-09-06T17:21:36.470" v="166" actId="1076"/>
          <ac:spMkLst>
            <pc:docMk/>
            <pc:sldMk cId="3075889848" sldId="265"/>
            <ac:spMk id="2" creationId="{26F7870E-9EDE-4BD4-9197-31467284CE24}"/>
          </ac:spMkLst>
        </pc:spChg>
      </pc:sldChg>
      <pc:sldChg chg="modSp add del mod ord">
        <pc:chgData name="Kotchenruther, Robert" userId="7345e6b7-a4c0-4441-ba98-f00f21fa2de4" providerId="ADAL" clId="{23ECAE7B-EDB3-43E4-93B4-EB2A7C54616E}" dt="2022-09-08T14:23:51.039" v="317" actId="2696"/>
        <pc:sldMkLst>
          <pc:docMk/>
          <pc:sldMk cId="588775118" sldId="266"/>
        </pc:sldMkLst>
        <pc:spChg chg="mod">
          <ac:chgData name="Kotchenruther, Robert" userId="7345e6b7-a4c0-4441-ba98-f00f21fa2de4" providerId="ADAL" clId="{23ECAE7B-EDB3-43E4-93B4-EB2A7C54616E}" dt="2022-09-06T17:22:02.120" v="168"/>
          <ac:spMkLst>
            <pc:docMk/>
            <pc:sldMk cId="588775118" sldId="266"/>
            <ac:spMk id="2" creationId="{26F7870E-9EDE-4BD4-9197-31467284CE24}"/>
          </ac:spMkLst>
        </pc:spChg>
      </pc:sldChg>
      <pc:sldChg chg="modSp add del mod ord">
        <pc:chgData name="Kotchenruther, Robert" userId="7345e6b7-a4c0-4441-ba98-f00f21fa2de4" providerId="ADAL" clId="{23ECAE7B-EDB3-43E4-93B4-EB2A7C54616E}" dt="2022-09-08T14:24:07.522" v="321" actId="2696"/>
        <pc:sldMkLst>
          <pc:docMk/>
          <pc:sldMk cId="425161764" sldId="267"/>
        </pc:sldMkLst>
        <pc:spChg chg="mod">
          <ac:chgData name="Kotchenruther, Robert" userId="7345e6b7-a4c0-4441-ba98-f00f21fa2de4" providerId="ADAL" clId="{23ECAE7B-EDB3-43E4-93B4-EB2A7C54616E}" dt="2022-09-06T17:22:30.327" v="170"/>
          <ac:spMkLst>
            <pc:docMk/>
            <pc:sldMk cId="425161764" sldId="267"/>
            <ac:spMk id="2" creationId="{26F7870E-9EDE-4BD4-9197-31467284CE24}"/>
          </ac:spMkLst>
        </pc:spChg>
      </pc:sldChg>
      <pc:sldChg chg="modSp add del mod ord">
        <pc:chgData name="Kotchenruther, Robert" userId="7345e6b7-a4c0-4441-ba98-f00f21fa2de4" providerId="ADAL" clId="{23ECAE7B-EDB3-43E4-93B4-EB2A7C54616E}" dt="2022-09-08T14:24:20.413" v="325" actId="2696"/>
        <pc:sldMkLst>
          <pc:docMk/>
          <pc:sldMk cId="2847845265" sldId="268"/>
        </pc:sldMkLst>
        <pc:spChg chg="mod">
          <ac:chgData name="Kotchenruther, Robert" userId="7345e6b7-a4c0-4441-ba98-f00f21fa2de4" providerId="ADAL" clId="{23ECAE7B-EDB3-43E4-93B4-EB2A7C54616E}" dt="2022-09-06T17:23:30.183" v="173" actId="20577"/>
          <ac:spMkLst>
            <pc:docMk/>
            <pc:sldMk cId="2847845265" sldId="268"/>
            <ac:spMk id="2" creationId="{26F7870E-9EDE-4BD4-9197-31467284CE24}"/>
          </ac:spMkLst>
        </pc:spChg>
      </pc:sldChg>
      <pc:sldChg chg="modSp add del mod ord">
        <pc:chgData name="Kotchenruther, Robert" userId="7345e6b7-a4c0-4441-ba98-f00f21fa2de4" providerId="ADAL" clId="{23ECAE7B-EDB3-43E4-93B4-EB2A7C54616E}" dt="2022-09-08T14:24:32.289" v="329" actId="2696"/>
        <pc:sldMkLst>
          <pc:docMk/>
          <pc:sldMk cId="2487017696" sldId="269"/>
        </pc:sldMkLst>
        <pc:spChg chg="mod">
          <ac:chgData name="Kotchenruther, Robert" userId="7345e6b7-a4c0-4441-ba98-f00f21fa2de4" providerId="ADAL" clId="{23ECAE7B-EDB3-43E4-93B4-EB2A7C54616E}" dt="2022-09-06T17:24:06.930" v="175"/>
          <ac:spMkLst>
            <pc:docMk/>
            <pc:sldMk cId="2487017696" sldId="269"/>
            <ac:spMk id="2" creationId="{26F7870E-9EDE-4BD4-9197-31467284CE24}"/>
          </ac:spMkLst>
        </pc:spChg>
      </pc:sldChg>
      <pc:sldChg chg="modSp add del mod ord">
        <pc:chgData name="Kotchenruther, Robert" userId="7345e6b7-a4c0-4441-ba98-f00f21fa2de4" providerId="ADAL" clId="{23ECAE7B-EDB3-43E4-93B4-EB2A7C54616E}" dt="2022-09-08T14:24:46.036" v="335" actId="2696"/>
        <pc:sldMkLst>
          <pc:docMk/>
          <pc:sldMk cId="3617303057" sldId="270"/>
        </pc:sldMkLst>
        <pc:spChg chg="mod">
          <ac:chgData name="Kotchenruther, Robert" userId="7345e6b7-a4c0-4441-ba98-f00f21fa2de4" providerId="ADAL" clId="{23ECAE7B-EDB3-43E4-93B4-EB2A7C54616E}" dt="2022-09-06T17:24:39.146" v="177"/>
          <ac:spMkLst>
            <pc:docMk/>
            <pc:sldMk cId="3617303057" sldId="270"/>
            <ac:spMk id="2" creationId="{26F7870E-9EDE-4BD4-9197-31467284CE24}"/>
          </ac:spMkLst>
        </pc:spChg>
      </pc:sldChg>
      <pc:sldChg chg="modSp add del mod ord">
        <pc:chgData name="Kotchenruther, Robert" userId="7345e6b7-a4c0-4441-ba98-f00f21fa2de4" providerId="ADAL" clId="{23ECAE7B-EDB3-43E4-93B4-EB2A7C54616E}" dt="2022-09-08T14:25:02.608" v="339" actId="2696"/>
        <pc:sldMkLst>
          <pc:docMk/>
          <pc:sldMk cId="926380308" sldId="271"/>
        </pc:sldMkLst>
        <pc:spChg chg="mod">
          <ac:chgData name="Kotchenruther, Robert" userId="7345e6b7-a4c0-4441-ba98-f00f21fa2de4" providerId="ADAL" clId="{23ECAE7B-EDB3-43E4-93B4-EB2A7C54616E}" dt="2022-09-06T17:30:27.718" v="179"/>
          <ac:spMkLst>
            <pc:docMk/>
            <pc:sldMk cId="926380308" sldId="271"/>
            <ac:spMk id="2" creationId="{26F7870E-9EDE-4BD4-9197-31467284CE24}"/>
          </ac:spMkLst>
        </pc:spChg>
      </pc:sldChg>
      <pc:sldChg chg="addSp delSp modSp add mod">
        <pc:chgData name="Kotchenruther, Robert" userId="7345e6b7-a4c0-4441-ba98-f00f21fa2de4" providerId="ADAL" clId="{23ECAE7B-EDB3-43E4-93B4-EB2A7C54616E}" dt="2022-09-12T14:26:10.025" v="896" actId="255"/>
        <pc:sldMkLst>
          <pc:docMk/>
          <pc:sldMk cId="3096413653" sldId="272"/>
        </pc:sldMkLst>
        <pc:spChg chg="del mod">
          <ac:chgData name="Kotchenruther, Robert" userId="7345e6b7-a4c0-4441-ba98-f00f21fa2de4" providerId="ADAL" clId="{23ECAE7B-EDB3-43E4-93B4-EB2A7C54616E}" dt="2022-09-08T14:20:36.203" v="278" actId="478"/>
          <ac:spMkLst>
            <pc:docMk/>
            <pc:sldMk cId="3096413653" sldId="272"/>
            <ac:spMk id="2" creationId="{26F7870E-9EDE-4BD4-9197-31467284CE24}"/>
          </ac:spMkLst>
        </pc:spChg>
        <pc:spChg chg="add mod">
          <ac:chgData name="Kotchenruther, Robert" userId="7345e6b7-a4c0-4441-ba98-f00f21fa2de4" providerId="ADAL" clId="{23ECAE7B-EDB3-43E4-93B4-EB2A7C54616E}" dt="2022-09-12T14:26:10.025" v="896" actId="255"/>
          <ac:spMkLst>
            <pc:docMk/>
            <pc:sldMk cId="3096413653" sldId="272"/>
            <ac:spMk id="7" creationId="{6CA0A641-C089-4AF1-ACCE-3C5F0E0395F7}"/>
          </ac:spMkLst>
        </pc:spChg>
      </pc:sldChg>
      <pc:sldChg chg="addSp delSp modSp add mod">
        <pc:chgData name="Kotchenruther, Robert" userId="7345e6b7-a4c0-4441-ba98-f00f21fa2de4" providerId="ADAL" clId="{23ECAE7B-EDB3-43E4-93B4-EB2A7C54616E}" dt="2022-09-12T14:27:04.862" v="913" actId="20577"/>
        <pc:sldMkLst>
          <pc:docMk/>
          <pc:sldMk cId="1721764276" sldId="273"/>
        </pc:sldMkLst>
        <pc:spChg chg="del">
          <ac:chgData name="Kotchenruther, Robert" userId="7345e6b7-a4c0-4441-ba98-f00f21fa2de4" providerId="ADAL" clId="{23ECAE7B-EDB3-43E4-93B4-EB2A7C54616E}" dt="2022-09-08T14:21:07.891" v="283" actId="478"/>
          <ac:spMkLst>
            <pc:docMk/>
            <pc:sldMk cId="1721764276" sldId="273"/>
            <ac:spMk id="7" creationId="{6CA0A641-C089-4AF1-ACCE-3C5F0E0395F7}"/>
          </ac:spMkLst>
        </pc:spChg>
        <pc:spChg chg="add mod">
          <ac:chgData name="Kotchenruther, Robert" userId="7345e6b7-a4c0-4441-ba98-f00f21fa2de4" providerId="ADAL" clId="{23ECAE7B-EDB3-43E4-93B4-EB2A7C54616E}" dt="2022-09-12T14:27:04.862" v="913" actId="20577"/>
          <ac:spMkLst>
            <pc:docMk/>
            <pc:sldMk cId="1721764276" sldId="273"/>
            <ac:spMk id="8" creationId="{EB818587-0A75-424E-9E61-3CAE4E53765D}"/>
          </ac:spMkLst>
        </pc:spChg>
      </pc:sldChg>
      <pc:sldChg chg="addSp modSp add mod">
        <pc:chgData name="Kotchenruther, Robert" userId="7345e6b7-a4c0-4441-ba98-f00f21fa2de4" providerId="ADAL" clId="{23ECAE7B-EDB3-43E4-93B4-EB2A7C54616E}" dt="2022-09-12T15:03:24.302" v="991" actId="20577"/>
        <pc:sldMkLst>
          <pc:docMk/>
          <pc:sldMk cId="2032996841" sldId="274"/>
        </pc:sldMkLst>
        <pc:spChg chg="add mod">
          <ac:chgData name="Kotchenruther, Robert" userId="7345e6b7-a4c0-4441-ba98-f00f21fa2de4" providerId="ADAL" clId="{23ECAE7B-EDB3-43E4-93B4-EB2A7C54616E}" dt="2022-09-12T15:03:24.302" v="991" actId="20577"/>
          <ac:spMkLst>
            <pc:docMk/>
            <pc:sldMk cId="2032996841" sldId="274"/>
            <ac:spMk id="6" creationId="{14EE4C57-B5A8-4024-B26D-D76B93132ED0}"/>
          </ac:spMkLst>
        </pc:spChg>
      </pc:sldChg>
      <pc:sldChg chg="addSp modSp add del mod">
        <pc:chgData name="Kotchenruther, Robert" userId="7345e6b7-a4c0-4441-ba98-f00f21fa2de4" providerId="ADAL" clId="{23ECAE7B-EDB3-43E4-93B4-EB2A7C54616E}" dt="2022-09-08T14:37:29.347" v="509" actId="2696"/>
        <pc:sldMkLst>
          <pc:docMk/>
          <pc:sldMk cId="2356613281" sldId="275"/>
        </pc:sldMkLst>
        <pc:spChg chg="add mod">
          <ac:chgData name="Kotchenruther, Robert" userId="7345e6b7-a4c0-4441-ba98-f00f21fa2de4" providerId="ADAL" clId="{23ECAE7B-EDB3-43E4-93B4-EB2A7C54616E}" dt="2022-09-08T14:36:21.538" v="508" actId="20577"/>
          <ac:spMkLst>
            <pc:docMk/>
            <pc:sldMk cId="2356613281" sldId="275"/>
            <ac:spMk id="6" creationId="{1AFBEC3E-CE1B-4CDB-AAF9-CD64EDDE92AF}"/>
          </ac:spMkLst>
        </pc:spChg>
      </pc:sldChg>
      <pc:sldChg chg="addSp modSp add mod">
        <pc:chgData name="Kotchenruther, Robert" userId="7345e6b7-a4c0-4441-ba98-f00f21fa2de4" providerId="ADAL" clId="{23ECAE7B-EDB3-43E4-93B4-EB2A7C54616E}" dt="2022-09-12T14:27:40.028" v="915" actId="20577"/>
        <pc:sldMkLst>
          <pc:docMk/>
          <pc:sldMk cId="3302011112" sldId="276"/>
        </pc:sldMkLst>
        <pc:spChg chg="add mod">
          <ac:chgData name="Kotchenruther, Robert" userId="7345e6b7-a4c0-4441-ba98-f00f21fa2de4" providerId="ADAL" clId="{23ECAE7B-EDB3-43E4-93B4-EB2A7C54616E}" dt="2022-09-12T14:27:40.028" v="915" actId="20577"/>
          <ac:spMkLst>
            <pc:docMk/>
            <pc:sldMk cId="3302011112" sldId="276"/>
            <ac:spMk id="6" creationId="{78274631-FFC7-4556-943F-A2913519F92C}"/>
          </ac:spMkLst>
        </pc:spChg>
      </pc:sldChg>
      <pc:sldChg chg="addSp modSp add mod replId">
        <pc:chgData name="Kotchenruther, Robert" userId="7345e6b7-a4c0-4441-ba98-f00f21fa2de4" providerId="ADAL" clId="{23ECAE7B-EDB3-43E4-93B4-EB2A7C54616E}" dt="2022-09-12T14:27:51.574" v="917" actId="20577"/>
        <pc:sldMkLst>
          <pc:docMk/>
          <pc:sldMk cId="1952789935" sldId="277"/>
        </pc:sldMkLst>
        <pc:spChg chg="add mod">
          <ac:chgData name="Kotchenruther, Robert" userId="7345e6b7-a4c0-4441-ba98-f00f21fa2de4" providerId="ADAL" clId="{23ECAE7B-EDB3-43E4-93B4-EB2A7C54616E}" dt="2022-09-12T14:27:51.574" v="917" actId="20577"/>
          <ac:spMkLst>
            <pc:docMk/>
            <pc:sldMk cId="1952789935" sldId="277"/>
            <ac:spMk id="6" creationId="{BB351A82-AB83-4625-ACE4-53C3E48113D5}"/>
          </ac:spMkLst>
        </pc:spChg>
      </pc:sldChg>
      <pc:sldChg chg="addSp modSp add mod replId">
        <pc:chgData name="Kotchenruther, Robert" userId="7345e6b7-a4c0-4441-ba98-f00f21fa2de4" providerId="ADAL" clId="{23ECAE7B-EDB3-43E4-93B4-EB2A7C54616E}" dt="2022-09-08T14:43:51.137" v="613" actId="179"/>
        <pc:sldMkLst>
          <pc:docMk/>
          <pc:sldMk cId="3265266774" sldId="278"/>
        </pc:sldMkLst>
        <pc:spChg chg="add mod">
          <ac:chgData name="Kotchenruther, Robert" userId="7345e6b7-a4c0-4441-ba98-f00f21fa2de4" providerId="ADAL" clId="{23ECAE7B-EDB3-43E4-93B4-EB2A7C54616E}" dt="2022-09-08T14:43:51.137" v="613" actId="179"/>
          <ac:spMkLst>
            <pc:docMk/>
            <pc:sldMk cId="3265266774" sldId="278"/>
            <ac:spMk id="6" creationId="{9A73F476-9D75-40AB-BD0F-3EAF5766F6DB}"/>
          </ac:spMkLst>
        </pc:spChg>
      </pc:sldChg>
      <pc:sldChg chg="addSp modSp add mod">
        <pc:chgData name="Kotchenruther, Robert" userId="7345e6b7-a4c0-4441-ba98-f00f21fa2de4" providerId="ADAL" clId="{23ECAE7B-EDB3-43E4-93B4-EB2A7C54616E}" dt="2022-09-08T14:44:05.122" v="614" actId="1076"/>
        <pc:sldMkLst>
          <pc:docMk/>
          <pc:sldMk cId="1218940205" sldId="279"/>
        </pc:sldMkLst>
        <pc:spChg chg="add mod">
          <ac:chgData name="Kotchenruther, Robert" userId="7345e6b7-a4c0-4441-ba98-f00f21fa2de4" providerId="ADAL" clId="{23ECAE7B-EDB3-43E4-93B4-EB2A7C54616E}" dt="2022-09-08T14:44:05.122" v="614" actId="1076"/>
          <ac:spMkLst>
            <pc:docMk/>
            <pc:sldMk cId="1218940205" sldId="279"/>
            <ac:spMk id="6" creationId="{FB8B42A8-282F-447C-AA2B-3270CB42DCD0}"/>
          </ac:spMkLst>
        </pc:spChg>
      </pc:sldChg>
      <pc:sldChg chg="addSp modSp add mod replId">
        <pc:chgData name="Kotchenruther, Robert" userId="7345e6b7-a4c0-4441-ba98-f00f21fa2de4" providerId="ADAL" clId="{23ECAE7B-EDB3-43E4-93B4-EB2A7C54616E}" dt="2022-09-12T14:23:38.473" v="853" actId="20577"/>
        <pc:sldMkLst>
          <pc:docMk/>
          <pc:sldMk cId="1385700008" sldId="280"/>
        </pc:sldMkLst>
        <pc:spChg chg="add mod">
          <ac:chgData name="Kotchenruther, Robert" userId="7345e6b7-a4c0-4441-ba98-f00f21fa2de4" providerId="ADAL" clId="{23ECAE7B-EDB3-43E4-93B4-EB2A7C54616E}" dt="2022-09-12T14:23:38.473" v="853" actId="20577"/>
          <ac:spMkLst>
            <pc:docMk/>
            <pc:sldMk cId="1385700008" sldId="280"/>
            <ac:spMk id="6" creationId="{59179F1F-7B6B-4FB6-A1D0-81CF5197956B}"/>
          </ac:spMkLst>
        </pc:spChg>
      </pc:sldChg>
      <pc:sldChg chg="addSp modSp add mod replId">
        <pc:chgData name="Kotchenruther, Robert" userId="7345e6b7-a4c0-4441-ba98-f00f21fa2de4" providerId="ADAL" clId="{23ECAE7B-EDB3-43E4-93B4-EB2A7C54616E}" dt="2022-09-12T14:24:26.544" v="872" actId="20577"/>
        <pc:sldMkLst>
          <pc:docMk/>
          <pc:sldMk cId="2705547966" sldId="281"/>
        </pc:sldMkLst>
        <pc:spChg chg="add mod">
          <ac:chgData name="Kotchenruther, Robert" userId="7345e6b7-a4c0-4441-ba98-f00f21fa2de4" providerId="ADAL" clId="{23ECAE7B-EDB3-43E4-93B4-EB2A7C54616E}" dt="2022-09-12T14:24:26.544" v="872" actId="20577"/>
          <ac:spMkLst>
            <pc:docMk/>
            <pc:sldMk cId="2705547966" sldId="281"/>
            <ac:spMk id="6" creationId="{1E9CD5D1-46FD-4A6F-9166-7751618DAF7D}"/>
          </ac:spMkLst>
        </pc:spChg>
      </pc:sldChg>
      <pc:sldChg chg="addSp modSp add mod">
        <pc:chgData name="Kotchenruther, Robert" userId="7345e6b7-a4c0-4441-ba98-f00f21fa2de4" providerId="ADAL" clId="{23ECAE7B-EDB3-43E4-93B4-EB2A7C54616E}" dt="2022-09-08T17:52:36.155" v="823" actId="14100"/>
        <pc:sldMkLst>
          <pc:docMk/>
          <pc:sldMk cId="745392874" sldId="282"/>
        </pc:sldMkLst>
        <pc:spChg chg="add mod">
          <ac:chgData name="Kotchenruther, Robert" userId="7345e6b7-a4c0-4441-ba98-f00f21fa2de4" providerId="ADAL" clId="{23ECAE7B-EDB3-43E4-93B4-EB2A7C54616E}" dt="2022-09-08T17:52:36.155" v="823" actId="14100"/>
          <ac:spMkLst>
            <pc:docMk/>
            <pc:sldMk cId="745392874" sldId="282"/>
            <ac:spMk id="6" creationId="{62A3180F-5F53-4EF6-830F-1B0D1F7306C4}"/>
          </ac:spMkLst>
        </pc:spChg>
      </pc:sldChg>
      <pc:sldChg chg="addSp modSp add mod replId">
        <pc:chgData name="Kotchenruther, Robert" userId="7345e6b7-a4c0-4441-ba98-f00f21fa2de4" providerId="ADAL" clId="{23ECAE7B-EDB3-43E4-93B4-EB2A7C54616E}" dt="2022-09-12T14:25:19.594" v="891" actId="20577"/>
        <pc:sldMkLst>
          <pc:docMk/>
          <pc:sldMk cId="1170604073" sldId="283"/>
        </pc:sldMkLst>
        <pc:spChg chg="add mod">
          <ac:chgData name="Kotchenruther, Robert" userId="7345e6b7-a4c0-4441-ba98-f00f21fa2de4" providerId="ADAL" clId="{23ECAE7B-EDB3-43E4-93B4-EB2A7C54616E}" dt="2022-09-12T14:25:19.594" v="891" actId="20577"/>
          <ac:spMkLst>
            <pc:docMk/>
            <pc:sldMk cId="1170604073" sldId="283"/>
            <ac:spMk id="6" creationId="{61E5AB59-1AC3-4B3C-9C4B-4D98EA00A36E}"/>
          </ac:spMkLst>
        </pc:spChg>
      </pc:sldChg>
      <pc:sldChg chg="addSp modSp add mod replId">
        <pc:chgData name="Kotchenruther, Robert" userId="7345e6b7-a4c0-4441-ba98-f00f21fa2de4" providerId="ADAL" clId="{23ECAE7B-EDB3-43E4-93B4-EB2A7C54616E}" dt="2022-09-08T17:53:12.240" v="828" actId="179"/>
        <pc:sldMkLst>
          <pc:docMk/>
          <pc:sldMk cId="3334014785" sldId="284"/>
        </pc:sldMkLst>
        <pc:spChg chg="add mod">
          <ac:chgData name="Kotchenruther, Robert" userId="7345e6b7-a4c0-4441-ba98-f00f21fa2de4" providerId="ADAL" clId="{23ECAE7B-EDB3-43E4-93B4-EB2A7C54616E}" dt="2022-09-08T17:53:12.240" v="828" actId="179"/>
          <ac:spMkLst>
            <pc:docMk/>
            <pc:sldMk cId="3334014785" sldId="284"/>
            <ac:spMk id="6" creationId="{51439C5B-C57F-427C-A34C-AB1550D3E079}"/>
          </ac:spMkLst>
        </pc:spChg>
      </pc:sldChg>
      <pc:sldChg chg="modSp add mod">
        <pc:chgData name="Kotchenruther, Robert" userId="7345e6b7-a4c0-4441-ba98-f00f21fa2de4" providerId="ADAL" clId="{23ECAE7B-EDB3-43E4-93B4-EB2A7C54616E}" dt="2022-09-12T14:23:45.191" v="856" actId="20577"/>
        <pc:sldMkLst>
          <pc:docMk/>
          <pc:sldMk cId="274544067" sldId="285"/>
        </pc:sldMkLst>
        <pc:spChg chg="mod">
          <ac:chgData name="Kotchenruther, Robert" userId="7345e6b7-a4c0-4441-ba98-f00f21fa2de4" providerId="ADAL" clId="{23ECAE7B-EDB3-43E4-93B4-EB2A7C54616E}" dt="2022-09-12T14:23:45.191" v="856" actId="20577"/>
          <ac:spMkLst>
            <pc:docMk/>
            <pc:sldMk cId="274544067" sldId="285"/>
            <ac:spMk id="6" creationId="{59179F1F-7B6B-4FB6-A1D0-81CF5197956B}"/>
          </ac:spMkLst>
        </pc:spChg>
      </pc:sldChg>
      <pc:sldChg chg="add del">
        <pc:chgData name="Kotchenruther, Robert" userId="7345e6b7-a4c0-4441-ba98-f00f21fa2de4" providerId="ADAL" clId="{23ECAE7B-EDB3-43E4-93B4-EB2A7C54616E}" dt="2022-09-08T14:25:11.688" v="340" actId="2696"/>
        <pc:sldMkLst>
          <pc:docMk/>
          <pc:sldMk cId="916019980" sldId="285"/>
        </pc:sldMkLst>
      </pc:sldChg>
      <pc:sldChg chg="modSp add mod">
        <pc:chgData name="Kotchenruther, Robert" userId="7345e6b7-a4c0-4441-ba98-f00f21fa2de4" providerId="ADAL" clId="{23ECAE7B-EDB3-43E4-93B4-EB2A7C54616E}" dt="2022-09-12T14:24:35.501" v="875" actId="20577"/>
        <pc:sldMkLst>
          <pc:docMk/>
          <pc:sldMk cId="1748338019" sldId="286"/>
        </pc:sldMkLst>
        <pc:spChg chg="mod">
          <ac:chgData name="Kotchenruther, Robert" userId="7345e6b7-a4c0-4441-ba98-f00f21fa2de4" providerId="ADAL" clId="{23ECAE7B-EDB3-43E4-93B4-EB2A7C54616E}" dt="2022-09-12T14:24:35.501" v="875" actId="20577"/>
          <ac:spMkLst>
            <pc:docMk/>
            <pc:sldMk cId="1748338019" sldId="286"/>
            <ac:spMk id="6" creationId="{1E9CD5D1-46FD-4A6F-9166-7751618DAF7D}"/>
          </ac:spMkLst>
        </pc:spChg>
      </pc:sldChg>
      <pc:sldChg chg="add del replId">
        <pc:chgData name="Kotchenruther, Robert" userId="7345e6b7-a4c0-4441-ba98-f00f21fa2de4" providerId="ADAL" clId="{23ECAE7B-EDB3-43E4-93B4-EB2A7C54616E}" dt="2022-09-08T14:25:11.688" v="340" actId="2696"/>
        <pc:sldMkLst>
          <pc:docMk/>
          <pc:sldMk cId="2406518911" sldId="286"/>
        </pc:sldMkLst>
      </pc:sldChg>
      <pc:sldChg chg="add del replId">
        <pc:chgData name="Kotchenruther, Robert" userId="7345e6b7-a4c0-4441-ba98-f00f21fa2de4" providerId="ADAL" clId="{23ECAE7B-EDB3-43E4-93B4-EB2A7C54616E}" dt="2022-09-08T14:25:11.688" v="340" actId="2696"/>
        <pc:sldMkLst>
          <pc:docMk/>
          <pc:sldMk cId="1832404485" sldId="287"/>
        </pc:sldMkLst>
      </pc:sldChg>
      <pc:sldChg chg="modSp add mod">
        <pc:chgData name="Kotchenruther, Robert" userId="7345e6b7-a4c0-4441-ba98-f00f21fa2de4" providerId="ADAL" clId="{23ECAE7B-EDB3-43E4-93B4-EB2A7C54616E}" dt="2022-09-12T14:25:30.451" v="894" actId="20577"/>
        <pc:sldMkLst>
          <pc:docMk/>
          <pc:sldMk cId="2945558119" sldId="287"/>
        </pc:sldMkLst>
        <pc:spChg chg="mod">
          <ac:chgData name="Kotchenruther, Robert" userId="7345e6b7-a4c0-4441-ba98-f00f21fa2de4" providerId="ADAL" clId="{23ECAE7B-EDB3-43E4-93B4-EB2A7C54616E}" dt="2022-09-12T14:25:30.451" v="894" actId="20577"/>
          <ac:spMkLst>
            <pc:docMk/>
            <pc:sldMk cId="2945558119" sldId="287"/>
            <ac:spMk id="6" creationId="{61E5AB59-1AC3-4B3C-9C4B-4D98EA00A36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79F054-314F-40B6-9CD1-265A14A19016}" type="datetimeFigureOut">
              <a:rPr lang="en-US" smtClean="0"/>
              <a:t>9/12/2022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9EB97C-9747-4C7D-8D15-C2DC250E5B75}" type="slidenum">
              <a:rPr lang="en-US" smtClean="0"/>
              <a:t>‹#›</a:t>
            </a:fld>
            <a:endParaRPr lang="en-US"/>
          </a:p>
        </p:txBody>
      </p:sp>
    </p:spTree>
    <p:extLst>
      <p:ext uri="{BB962C8B-B14F-4D97-AF65-F5344CB8AC3E}">
        <p14:creationId xmlns:p14="http://schemas.microsoft.com/office/powerpoint/2010/main" val="1951589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AAE2-4CB9-49DB-A0D9-57A21B0B4B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D5D358-8C30-4EE1-AC54-89268B4F07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5C8A73-C1F3-48F9-A7D9-1CE2BFC8555B}"/>
              </a:ext>
            </a:extLst>
          </p:cNvPr>
          <p:cNvSpPr>
            <a:spLocks noGrp="1"/>
          </p:cNvSpPr>
          <p:nvPr>
            <p:ph type="dt" sz="half" idx="10"/>
          </p:nvPr>
        </p:nvSpPr>
        <p:spPr/>
        <p:txBody>
          <a:bodyPr/>
          <a:lstStyle/>
          <a:p>
            <a:fld id="{9C2C2DE7-75B6-420F-8F1C-89496353A595}" type="datetime1">
              <a:rPr lang="en-US" smtClean="0"/>
              <a:t>9/12/2022</a:t>
            </a:fld>
            <a:endParaRPr lang="en-US"/>
          </a:p>
        </p:txBody>
      </p:sp>
      <p:sp>
        <p:nvSpPr>
          <p:cNvPr id="5" name="Footer Placeholder 4">
            <a:extLst>
              <a:ext uri="{FF2B5EF4-FFF2-40B4-BE49-F238E27FC236}">
                <a16:creationId xmlns:a16="http://schemas.microsoft.com/office/drawing/2014/main" id="{606D1245-26A4-4D7F-B28F-34FD9C244D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E0DDA3-1148-467F-A569-2A4523611645}"/>
              </a:ext>
            </a:extLst>
          </p:cNvPr>
          <p:cNvSpPr>
            <a:spLocks noGrp="1"/>
          </p:cNvSpPr>
          <p:nvPr>
            <p:ph type="sldNum" sz="quarter" idx="12"/>
          </p:nvPr>
        </p:nvSpPr>
        <p:spPr/>
        <p:txBody>
          <a:bodyPr/>
          <a:lstStyle/>
          <a:p>
            <a:fld id="{3F56F029-4373-4282-AFE8-B9779881042B}" type="slidenum">
              <a:rPr lang="en-US" smtClean="0"/>
              <a:t>‹#›</a:t>
            </a:fld>
            <a:endParaRPr lang="en-US"/>
          </a:p>
        </p:txBody>
      </p:sp>
    </p:spTree>
    <p:extLst>
      <p:ext uri="{BB962C8B-B14F-4D97-AF65-F5344CB8AC3E}">
        <p14:creationId xmlns:p14="http://schemas.microsoft.com/office/powerpoint/2010/main" val="1269311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ADB57-A401-475A-89ED-C60F2609AD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224313-5AEE-4C50-9127-CFF8480AAE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BB5518-7CF4-4C46-9436-7FA5639EBBC0}"/>
              </a:ext>
            </a:extLst>
          </p:cNvPr>
          <p:cNvSpPr>
            <a:spLocks noGrp="1"/>
          </p:cNvSpPr>
          <p:nvPr>
            <p:ph type="dt" sz="half" idx="10"/>
          </p:nvPr>
        </p:nvSpPr>
        <p:spPr/>
        <p:txBody>
          <a:bodyPr/>
          <a:lstStyle/>
          <a:p>
            <a:fld id="{53DEDF21-DE3B-4EB7-885A-D5162CE00A32}" type="datetime1">
              <a:rPr lang="en-US" smtClean="0"/>
              <a:t>9/12/2022</a:t>
            </a:fld>
            <a:endParaRPr lang="en-US"/>
          </a:p>
        </p:txBody>
      </p:sp>
      <p:sp>
        <p:nvSpPr>
          <p:cNvPr id="5" name="Footer Placeholder 4">
            <a:extLst>
              <a:ext uri="{FF2B5EF4-FFF2-40B4-BE49-F238E27FC236}">
                <a16:creationId xmlns:a16="http://schemas.microsoft.com/office/drawing/2014/main" id="{B9A5913C-008E-423D-B4D1-C318DFD830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892F1C-8BD6-4CFF-91AD-1D63F7FB4AC7}"/>
              </a:ext>
            </a:extLst>
          </p:cNvPr>
          <p:cNvSpPr>
            <a:spLocks noGrp="1"/>
          </p:cNvSpPr>
          <p:nvPr>
            <p:ph type="sldNum" sz="quarter" idx="12"/>
          </p:nvPr>
        </p:nvSpPr>
        <p:spPr/>
        <p:txBody>
          <a:bodyPr/>
          <a:lstStyle/>
          <a:p>
            <a:fld id="{3F56F029-4373-4282-AFE8-B9779881042B}" type="slidenum">
              <a:rPr lang="en-US" smtClean="0"/>
              <a:t>‹#›</a:t>
            </a:fld>
            <a:endParaRPr lang="en-US"/>
          </a:p>
        </p:txBody>
      </p:sp>
    </p:spTree>
    <p:extLst>
      <p:ext uri="{BB962C8B-B14F-4D97-AF65-F5344CB8AC3E}">
        <p14:creationId xmlns:p14="http://schemas.microsoft.com/office/powerpoint/2010/main" val="4217745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C23E54-2461-4C79-A1F2-C1D9D2C570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9AE680-F989-475A-890E-AB740EDA03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03E8FA-DFD7-44E6-BC73-BE6449B0EDE3}"/>
              </a:ext>
            </a:extLst>
          </p:cNvPr>
          <p:cNvSpPr>
            <a:spLocks noGrp="1"/>
          </p:cNvSpPr>
          <p:nvPr>
            <p:ph type="dt" sz="half" idx="10"/>
          </p:nvPr>
        </p:nvSpPr>
        <p:spPr/>
        <p:txBody>
          <a:bodyPr/>
          <a:lstStyle/>
          <a:p>
            <a:fld id="{18B1AEA8-DEFA-4FAA-9D9C-DD3FBB352CA1}" type="datetime1">
              <a:rPr lang="en-US" smtClean="0"/>
              <a:t>9/12/2022</a:t>
            </a:fld>
            <a:endParaRPr lang="en-US"/>
          </a:p>
        </p:txBody>
      </p:sp>
      <p:sp>
        <p:nvSpPr>
          <p:cNvPr id="5" name="Footer Placeholder 4">
            <a:extLst>
              <a:ext uri="{FF2B5EF4-FFF2-40B4-BE49-F238E27FC236}">
                <a16:creationId xmlns:a16="http://schemas.microsoft.com/office/drawing/2014/main" id="{B12EF165-A51E-4889-ACE5-9B28AA0480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6663E3-0112-4AF4-9288-BD56A4F3C3FB}"/>
              </a:ext>
            </a:extLst>
          </p:cNvPr>
          <p:cNvSpPr>
            <a:spLocks noGrp="1"/>
          </p:cNvSpPr>
          <p:nvPr>
            <p:ph type="sldNum" sz="quarter" idx="12"/>
          </p:nvPr>
        </p:nvSpPr>
        <p:spPr/>
        <p:txBody>
          <a:bodyPr/>
          <a:lstStyle/>
          <a:p>
            <a:fld id="{3F56F029-4373-4282-AFE8-B9779881042B}" type="slidenum">
              <a:rPr lang="en-US" smtClean="0"/>
              <a:t>‹#›</a:t>
            </a:fld>
            <a:endParaRPr lang="en-US"/>
          </a:p>
        </p:txBody>
      </p:sp>
    </p:spTree>
    <p:extLst>
      <p:ext uri="{BB962C8B-B14F-4D97-AF65-F5344CB8AC3E}">
        <p14:creationId xmlns:p14="http://schemas.microsoft.com/office/powerpoint/2010/main" val="92938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3EE86-BA7C-4B3F-89C0-4491F4F047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01C99B-3174-4094-86B6-14E188274F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CA0913-050B-4D27-A62C-54940BAA1934}"/>
              </a:ext>
            </a:extLst>
          </p:cNvPr>
          <p:cNvSpPr>
            <a:spLocks noGrp="1"/>
          </p:cNvSpPr>
          <p:nvPr>
            <p:ph type="dt" sz="half" idx="10"/>
          </p:nvPr>
        </p:nvSpPr>
        <p:spPr/>
        <p:txBody>
          <a:bodyPr/>
          <a:lstStyle/>
          <a:p>
            <a:fld id="{A91680F6-C668-455E-A0C0-206D9806DF49}" type="datetime1">
              <a:rPr lang="en-US" smtClean="0"/>
              <a:t>9/12/2022</a:t>
            </a:fld>
            <a:endParaRPr lang="en-US"/>
          </a:p>
        </p:txBody>
      </p:sp>
      <p:sp>
        <p:nvSpPr>
          <p:cNvPr id="5" name="Footer Placeholder 4">
            <a:extLst>
              <a:ext uri="{FF2B5EF4-FFF2-40B4-BE49-F238E27FC236}">
                <a16:creationId xmlns:a16="http://schemas.microsoft.com/office/drawing/2014/main" id="{81DDEF76-C869-4AE3-B299-9D3CB2F075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A7CDAD-64E7-45A6-B29F-C7593B2D2669}"/>
              </a:ext>
            </a:extLst>
          </p:cNvPr>
          <p:cNvSpPr>
            <a:spLocks noGrp="1"/>
          </p:cNvSpPr>
          <p:nvPr>
            <p:ph type="sldNum" sz="quarter" idx="12"/>
          </p:nvPr>
        </p:nvSpPr>
        <p:spPr/>
        <p:txBody>
          <a:bodyPr/>
          <a:lstStyle/>
          <a:p>
            <a:fld id="{3F56F029-4373-4282-AFE8-B9779881042B}" type="slidenum">
              <a:rPr lang="en-US" smtClean="0"/>
              <a:t>‹#›</a:t>
            </a:fld>
            <a:endParaRPr lang="en-US"/>
          </a:p>
        </p:txBody>
      </p:sp>
    </p:spTree>
    <p:extLst>
      <p:ext uri="{BB962C8B-B14F-4D97-AF65-F5344CB8AC3E}">
        <p14:creationId xmlns:p14="http://schemas.microsoft.com/office/powerpoint/2010/main" val="3475842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9D73B-4361-41DD-94AF-607E44BEE3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6E25C2-78DA-423D-B711-837C45046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91BC7F-C188-4462-BBD1-51C7530D5794}"/>
              </a:ext>
            </a:extLst>
          </p:cNvPr>
          <p:cNvSpPr>
            <a:spLocks noGrp="1"/>
          </p:cNvSpPr>
          <p:nvPr>
            <p:ph type="dt" sz="half" idx="10"/>
          </p:nvPr>
        </p:nvSpPr>
        <p:spPr/>
        <p:txBody>
          <a:bodyPr/>
          <a:lstStyle/>
          <a:p>
            <a:fld id="{6145F2A0-DF7D-496F-83B2-520677C8EF91}" type="datetime1">
              <a:rPr lang="en-US" smtClean="0"/>
              <a:t>9/12/2022</a:t>
            </a:fld>
            <a:endParaRPr lang="en-US"/>
          </a:p>
        </p:txBody>
      </p:sp>
      <p:sp>
        <p:nvSpPr>
          <p:cNvPr id="5" name="Footer Placeholder 4">
            <a:extLst>
              <a:ext uri="{FF2B5EF4-FFF2-40B4-BE49-F238E27FC236}">
                <a16:creationId xmlns:a16="http://schemas.microsoft.com/office/drawing/2014/main" id="{BF33A114-5D55-4CB8-893F-08EE48D2F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70FB2B-FEF5-409E-9C97-6D4BE8353763}"/>
              </a:ext>
            </a:extLst>
          </p:cNvPr>
          <p:cNvSpPr>
            <a:spLocks noGrp="1"/>
          </p:cNvSpPr>
          <p:nvPr>
            <p:ph type="sldNum" sz="quarter" idx="12"/>
          </p:nvPr>
        </p:nvSpPr>
        <p:spPr/>
        <p:txBody>
          <a:bodyPr/>
          <a:lstStyle/>
          <a:p>
            <a:fld id="{3F56F029-4373-4282-AFE8-B9779881042B}" type="slidenum">
              <a:rPr lang="en-US" smtClean="0"/>
              <a:t>‹#›</a:t>
            </a:fld>
            <a:endParaRPr lang="en-US"/>
          </a:p>
        </p:txBody>
      </p:sp>
    </p:spTree>
    <p:extLst>
      <p:ext uri="{BB962C8B-B14F-4D97-AF65-F5344CB8AC3E}">
        <p14:creationId xmlns:p14="http://schemas.microsoft.com/office/powerpoint/2010/main" val="2131410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00B7F-AB05-4B3A-A5AB-86E9F7D66B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A819B9-99A0-47EC-93D8-F060FC37D8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155AC5-C152-4647-BBF4-9BDD4D9118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32B723-BECF-4B18-AD52-8F6E886650D3}"/>
              </a:ext>
            </a:extLst>
          </p:cNvPr>
          <p:cNvSpPr>
            <a:spLocks noGrp="1"/>
          </p:cNvSpPr>
          <p:nvPr>
            <p:ph type="dt" sz="half" idx="10"/>
          </p:nvPr>
        </p:nvSpPr>
        <p:spPr/>
        <p:txBody>
          <a:bodyPr/>
          <a:lstStyle/>
          <a:p>
            <a:fld id="{55FA451F-CCCB-4EBD-9B8D-F9F0896A2CB6}" type="datetime1">
              <a:rPr lang="en-US" smtClean="0"/>
              <a:t>9/12/2022</a:t>
            </a:fld>
            <a:endParaRPr lang="en-US"/>
          </a:p>
        </p:txBody>
      </p:sp>
      <p:sp>
        <p:nvSpPr>
          <p:cNvPr id="6" name="Footer Placeholder 5">
            <a:extLst>
              <a:ext uri="{FF2B5EF4-FFF2-40B4-BE49-F238E27FC236}">
                <a16:creationId xmlns:a16="http://schemas.microsoft.com/office/drawing/2014/main" id="{83118BFF-80DD-470A-B116-B2CC3E664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0AC5FF-A6ED-4F17-8887-B85B7AC7C24E}"/>
              </a:ext>
            </a:extLst>
          </p:cNvPr>
          <p:cNvSpPr>
            <a:spLocks noGrp="1"/>
          </p:cNvSpPr>
          <p:nvPr>
            <p:ph type="sldNum" sz="quarter" idx="12"/>
          </p:nvPr>
        </p:nvSpPr>
        <p:spPr/>
        <p:txBody>
          <a:bodyPr/>
          <a:lstStyle/>
          <a:p>
            <a:fld id="{3F56F029-4373-4282-AFE8-B9779881042B}" type="slidenum">
              <a:rPr lang="en-US" smtClean="0"/>
              <a:t>‹#›</a:t>
            </a:fld>
            <a:endParaRPr lang="en-US"/>
          </a:p>
        </p:txBody>
      </p:sp>
    </p:spTree>
    <p:extLst>
      <p:ext uri="{BB962C8B-B14F-4D97-AF65-F5344CB8AC3E}">
        <p14:creationId xmlns:p14="http://schemas.microsoft.com/office/powerpoint/2010/main" val="3599611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8C4-D079-4A82-AC38-4BE9F224B9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8ECD08-9B98-4ED5-B091-B15C32BE90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B6419B-A090-4B80-AF3E-DD69B3C63D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DC9BCB-29F3-4EF6-82C5-E1FA93108E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602587-33EE-417A-9FCF-9D5CE59F59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884D7A-64FD-4D95-999F-9C92DB0CE532}"/>
              </a:ext>
            </a:extLst>
          </p:cNvPr>
          <p:cNvSpPr>
            <a:spLocks noGrp="1"/>
          </p:cNvSpPr>
          <p:nvPr>
            <p:ph type="dt" sz="half" idx="10"/>
          </p:nvPr>
        </p:nvSpPr>
        <p:spPr/>
        <p:txBody>
          <a:bodyPr/>
          <a:lstStyle/>
          <a:p>
            <a:fld id="{838AF250-47B0-4C1F-93EA-3FD5E094A3D7}" type="datetime1">
              <a:rPr lang="en-US" smtClean="0"/>
              <a:t>9/12/2022</a:t>
            </a:fld>
            <a:endParaRPr lang="en-US"/>
          </a:p>
        </p:txBody>
      </p:sp>
      <p:sp>
        <p:nvSpPr>
          <p:cNvPr id="8" name="Footer Placeholder 7">
            <a:extLst>
              <a:ext uri="{FF2B5EF4-FFF2-40B4-BE49-F238E27FC236}">
                <a16:creationId xmlns:a16="http://schemas.microsoft.com/office/drawing/2014/main" id="{4D3C3B79-C8C0-47AF-9227-AE002D03D7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A18000-119F-48BD-86EB-DD202CF2C08A}"/>
              </a:ext>
            </a:extLst>
          </p:cNvPr>
          <p:cNvSpPr>
            <a:spLocks noGrp="1"/>
          </p:cNvSpPr>
          <p:nvPr>
            <p:ph type="sldNum" sz="quarter" idx="12"/>
          </p:nvPr>
        </p:nvSpPr>
        <p:spPr/>
        <p:txBody>
          <a:bodyPr/>
          <a:lstStyle/>
          <a:p>
            <a:fld id="{3F56F029-4373-4282-AFE8-B9779881042B}" type="slidenum">
              <a:rPr lang="en-US" smtClean="0"/>
              <a:t>‹#›</a:t>
            </a:fld>
            <a:endParaRPr lang="en-US"/>
          </a:p>
        </p:txBody>
      </p:sp>
    </p:spTree>
    <p:extLst>
      <p:ext uri="{BB962C8B-B14F-4D97-AF65-F5344CB8AC3E}">
        <p14:creationId xmlns:p14="http://schemas.microsoft.com/office/powerpoint/2010/main" val="3445848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C83A5-2EB1-49F3-B67A-E497E7FF04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9E23BC-2CCA-4FD5-92D5-A7F5749B9F72}"/>
              </a:ext>
            </a:extLst>
          </p:cNvPr>
          <p:cNvSpPr>
            <a:spLocks noGrp="1"/>
          </p:cNvSpPr>
          <p:nvPr>
            <p:ph type="dt" sz="half" idx="10"/>
          </p:nvPr>
        </p:nvSpPr>
        <p:spPr/>
        <p:txBody>
          <a:bodyPr/>
          <a:lstStyle/>
          <a:p>
            <a:fld id="{353FC5C5-3BB7-4472-AB6C-3344DCCC712C}" type="datetime1">
              <a:rPr lang="en-US" smtClean="0"/>
              <a:t>9/12/2022</a:t>
            </a:fld>
            <a:endParaRPr lang="en-US"/>
          </a:p>
        </p:txBody>
      </p:sp>
      <p:sp>
        <p:nvSpPr>
          <p:cNvPr id="4" name="Footer Placeholder 3">
            <a:extLst>
              <a:ext uri="{FF2B5EF4-FFF2-40B4-BE49-F238E27FC236}">
                <a16:creationId xmlns:a16="http://schemas.microsoft.com/office/drawing/2014/main" id="{1593E0EF-FB7D-4607-9EB5-AF379CB0D2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DD430E-8715-4854-A6E5-CF24245A10EF}"/>
              </a:ext>
            </a:extLst>
          </p:cNvPr>
          <p:cNvSpPr>
            <a:spLocks noGrp="1"/>
          </p:cNvSpPr>
          <p:nvPr>
            <p:ph type="sldNum" sz="quarter" idx="12"/>
          </p:nvPr>
        </p:nvSpPr>
        <p:spPr/>
        <p:txBody>
          <a:bodyPr/>
          <a:lstStyle/>
          <a:p>
            <a:fld id="{3F56F029-4373-4282-AFE8-B9779881042B}" type="slidenum">
              <a:rPr lang="en-US" smtClean="0"/>
              <a:t>‹#›</a:t>
            </a:fld>
            <a:endParaRPr lang="en-US"/>
          </a:p>
        </p:txBody>
      </p:sp>
    </p:spTree>
    <p:extLst>
      <p:ext uri="{BB962C8B-B14F-4D97-AF65-F5344CB8AC3E}">
        <p14:creationId xmlns:p14="http://schemas.microsoft.com/office/powerpoint/2010/main" val="2905708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DA9429-55D7-4C49-96F6-D527E2E94F5C}"/>
              </a:ext>
            </a:extLst>
          </p:cNvPr>
          <p:cNvSpPr>
            <a:spLocks noGrp="1"/>
          </p:cNvSpPr>
          <p:nvPr>
            <p:ph type="dt" sz="half" idx="10"/>
          </p:nvPr>
        </p:nvSpPr>
        <p:spPr/>
        <p:txBody>
          <a:bodyPr/>
          <a:lstStyle/>
          <a:p>
            <a:fld id="{DDA3A319-E082-49A1-B946-7089641D8E5F}" type="datetime1">
              <a:rPr lang="en-US" smtClean="0"/>
              <a:t>9/12/2022</a:t>
            </a:fld>
            <a:endParaRPr lang="en-US"/>
          </a:p>
        </p:txBody>
      </p:sp>
      <p:sp>
        <p:nvSpPr>
          <p:cNvPr id="3" name="Footer Placeholder 2">
            <a:extLst>
              <a:ext uri="{FF2B5EF4-FFF2-40B4-BE49-F238E27FC236}">
                <a16:creationId xmlns:a16="http://schemas.microsoft.com/office/drawing/2014/main" id="{7AD433E1-F44F-4595-B792-8A7E3F5619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E7DBE7-970D-4516-B1F8-F7BFE4BE6138}"/>
              </a:ext>
            </a:extLst>
          </p:cNvPr>
          <p:cNvSpPr>
            <a:spLocks noGrp="1"/>
          </p:cNvSpPr>
          <p:nvPr>
            <p:ph type="sldNum" sz="quarter" idx="12"/>
          </p:nvPr>
        </p:nvSpPr>
        <p:spPr/>
        <p:txBody>
          <a:bodyPr/>
          <a:lstStyle/>
          <a:p>
            <a:fld id="{3F56F029-4373-4282-AFE8-B9779881042B}" type="slidenum">
              <a:rPr lang="en-US" smtClean="0"/>
              <a:t>‹#›</a:t>
            </a:fld>
            <a:endParaRPr lang="en-US"/>
          </a:p>
        </p:txBody>
      </p:sp>
    </p:spTree>
    <p:extLst>
      <p:ext uri="{BB962C8B-B14F-4D97-AF65-F5344CB8AC3E}">
        <p14:creationId xmlns:p14="http://schemas.microsoft.com/office/powerpoint/2010/main" val="1160985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7562E-0739-4D0D-8594-009DF0742C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A80A5D-D9C8-45B0-8D4D-5F747A9E98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9ED915-CC45-4599-86D8-08041D7EC4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788031-3581-49AE-B615-F9DBFAB03241}"/>
              </a:ext>
            </a:extLst>
          </p:cNvPr>
          <p:cNvSpPr>
            <a:spLocks noGrp="1"/>
          </p:cNvSpPr>
          <p:nvPr>
            <p:ph type="dt" sz="half" idx="10"/>
          </p:nvPr>
        </p:nvSpPr>
        <p:spPr/>
        <p:txBody>
          <a:bodyPr/>
          <a:lstStyle/>
          <a:p>
            <a:fld id="{D2ADE0D3-7519-44D5-BE86-C475E706D69F}" type="datetime1">
              <a:rPr lang="en-US" smtClean="0"/>
              <a:t>9/12/2022</a:t>
            </a:fld>
            <a:endParaRPr lang="en-US"/>
          </a:p>
        </p:txBody>
      </p:sp>
      <p:sp>
        <p:nvSpPr>
          <p:cNvPr id="6" name="Footer Placeholder 5">
            <a:extLst>
              <a:ext uri="{FF2B5EF4-FFF2-40B4-BE49-F238E27FC236}">
                <a16:creationId xmlns:a16="http://schemas.microsoft.com/office/drawing/2014/main" id="{574360B5-E37E-47B4-B367-E06BA229CA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CEDC23-E6B7-44CC-A565-3E8561AAF4FF}"/>
              </a:ext>
            </a:extLst>
          </p:cNvPr>
          <p:cNvSpPr>
            <a:spLocks noGrp="1"/>
          </p:cNvSpPr>
          <p:nvPr>
            <p:ph type="sldNum" sz="quarter" idx="12"/>
          </p:nvPr>
        </p:nvSpPr>
        <p:spPr/>
        <p:txBody>
          <a:bodyPr/>
          <a:lstStyle/>
          <a:p>
            <a:fld id="{3F56F029-4373-4282-AFE8-B9779881042B}" type="slidenum">
              <a:rPr lang="en-US" smtClean="0"/>
              <a:t>‹#›</a:t>
            </a:fld>
            <a:endParaRPr lang="en-US"/>
          </a:p>
        </p:txBody>
      </p:sp>
    </p:spTree>
    <p:extLst>
      <p:ext uri="{BB962C8B-B14F-4D97-AF65-F5344CB8AC3E}">
        <p14:creationId xmlns:p14="http://schemas.microsoft.com/office/powerpoint/2010/main" val="4198844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812F2-7DC0-4FBB-823A-F899E94728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A98258-0E47-467F-902F-0FE65AA479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379AA4-9C85-4DC5-9058-CF96C9242D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8AB048-1D61-428F-A8C8-7DB3B7B1EEA4}"/>
              </a:ext>
            </a:extLst>
          </p:cNvPr>
          <p:cNvSpPr>
            <a:spLocks noGrp="1"/>
          </p:cNvSpPr>
          <p:nvPr>
            <p:ph type="dt" sz="half" idx="10"/>
          </p:nvPr>
        </p:nvSpPr>
        <p:spPr/>
        <p:txBody>
          <a:bodyPr/>
          <a:lstStyle/>
          <a:p>
            <a:fld id="{0BB4DC06-7607-45C9-9570-1FAC9BE03916}" type="datetime1">
              <a:rPr lang="en-US" smtClean="0"/>
              <a:t>9/12/2022</a:t>
            </a:fld>
            <a:endParaRPr lang="en-US"/>
          </a:p>
        </p:txBody>
      </p:sp>
      <p:sp>
        <p:nvSpPr>
          <p:cNvPr id="6" name="Footer Placeholder 5">
            <a:extLst>
              <a:ext uri="{FF2B5EF4-FFF2-40B4-BE49-F238E27FC236}">
                <a16:creationId xmlns:a16="http://schemas.microsoft.com/office/drawing/2014/main" id="{42A9832A-352E-4199-8965-301F81D481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C67761-ADEE-4590-99B0-A143D20369DC}"/>
              </a:ext>
            </a:extLst>
          </p:cNvPr>
          <p:cNvSpPr>
            <a:spLocks noGrp="1"/>
          </p:cNvSpPr>
          <p:nvPr>
            <p:ph type="sldNum" sz="quarter" idx="12"/>
          </p:nvPr>
        </p:nvSpPr>
        <p:spPr/>
        <p:txBody>
          <a:bodyPr/>
          <a:lstStyle/>
          <a:p>
            <a:fld id="{3F56F029-4373-4282-AFE8-B9779881042B}" type="slidenum">
              <a:rPr lang="en-US" smtClean="0"/>
              <a:t>‹#›</a:t>
            </a:fld>
            <a:endParaRPr lang="en-US"/>
          </a:p>
        </p:txBody>
      </p:sp>
    </p:spTree>
    <p:extLst>
      <p:ext uri="{BB962C8B-B14F-4D97-AF65-F5344CB8AC3E}">
        <p14:creationId xmlns:p14="http://schemas.microsoft.com/office/powerpoint/2010/main" val="180067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08EEA7-EE4B-4FA5-A1A9-E92BCC6EEA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6CE889-A607-4478-B690-0E0204EE20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AC4EB0-3BF1-4B61-A2B3-FDF5767B91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B7D6D-C319-4B0C-9B15-A4379F6061E3}" type="datetime1">
              <a:rPr lang="en-US" smtClean="0"/>
              <a:t>9/12/2022</a:t>
            </a:fld>
            <a:endParaRPr lang="en-US"/>
          </a:p>
        </p:txBody>
      </p:sp>
      <p:sp>
        <p:nvSpPr>
          <p:cNvPr id="5" name="Footer Placeholder 4">
            <a:extLst>
              <a:ext uri="{FF2B5EF4-FFF2-40B4-BE49-F238E27FC236}">
                <a16:creationId xmlns:a16="http://schemas.microsoft.com/office/drawing/2014/main" id="{4A9233C2-2AA4-485D-A459-B3CCD48CD0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A3CEE3-16AF-4F04-9C0C-A25F8B60C6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56F029-4373-4282-AFE8-B9779881042B}" type="slidenum">
              <a:rPr lang="en-US" smtClean="0"/>
              <a:t>‹#›</a:t>
            </a:fld>
            <a:endParaRPr lang="en-US"/>
          </a:p>
        </p:txBody>
      </p:sp>
    </p:spTree>
    <p:extLst>
      <p:ext uri="{BB962C8B-B14F-4D97-AF65-F5344CB8AC3E}">
        <p14:creationId xmlns:p14="http://schemas.microsoft.com/office/powerpoint/2010/main" val="514669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mailto:timothy.janke@tceq.texas.gov"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42">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44">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46">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48">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10988F8-535B-4D43-A219-33AE61E2800C}"/>
              </a:ext>
            </a:extLst>
          </p:cNvPr>
          <p:cNvSpPr>
            <a:spLocks noGrp="1"/>
          </p:cNvSpPr>
          <p:nvPr>
            <p:ph type="ctrTitle"/>
          </p:nvPr>
        </p:nvSpPr>
        <p:spPr>
          <a:xfrm>
            <a:off x="1166650" y="1021404"/>
            <a:ext cx="4047376" cy="4854102"/>
          </a:xfrm>
        </p:spPr>
        <p:txBody>
          <a:bodyPr vert="horz" lIns="91440" tIns="45720" rIns="91440" bIns="45720" rtlCol="0" anchor="ctr">
            <a:normAutofit/>
          </a:bodyPr>
          <a:lstStyle/>
          <a:p>
            <a:pPr algn="l"/>
            <a:r>
              <a:rPr lang="en-US" sz="4200" b="1" kern="1200" dirty="0">
                <a:solidFill>
                  <a:schemeClr val="tx1"/>
                </a:solidFill>
                <a:latin typeface="+mj-lt"/>
                <a:ea typeface="+mj-ea"/>
                <a:cs typeface="+mj-cs"/>
              </a:rPr>
              <a:t>WRAP Smoke Exceptional Events needs and feedback survey results summary </a:t>
            </a:r>
            <a:br>
              <a:rPr lang="en-US" sz="4200" b="1" kern="1200" dirty="0">
                <a:solidFill>
                  <a:schemeClr val="tx1"/>
                </a:solidFill>
                <a:latin typeface="+mj-lt"/>
                <a:ea typeface="+mj-ea"/>
                <a:cs typeface="+mj-cs"/>
              </a:rPr>
            </a:br>
            <a:br>
              <a:rPr lang="en-US" sz="4200" b="1" kern="1200" dirty="0">
                <a:solidFill>
                  <a:schemeClr val="tx1"/>
                </a:solidFill>
                <a:latin typeface="+mj-lt"/>
                <a:ea typeface="+mj-ea"/>
                <a:cs typeface="+mj-cs"/>
              </a:rPr>
            </a:br>
            <a:r>
              <a:rPr lang="en-US" sz="2000" b="1" kern="1200" dirty="0">
                <a:solidFill>
                  <a:schemeClr val="tx1"/>
                </a:solidFill>
                <a:latin typeface="+mj-lt"/>
                <a:ea typeface="+mj-ea"/>
                <a:cs typeface="+mj-cs"/>
              </a:rPr>
              <a:t>Bob Kotchenruther</a:t>
            </a:r>
            <a:br>
              <a:rPr lang="en-US" sz="2000" b="1" kern="1200" dirty="0">
                <a:solidFill>
                  <a:schemeClr val="tx1"/>
                </a:solidFill>
                <a:latin typeface="+mj-lt"/>
                <a:ea typeface="+mj-ea"/>
                <a:cs typeface="+mj-cs"/>
              </a:rPr>
            </a:br>
            <a:r>
              <a:rPr lang="en-US" sz="2000" b="1" kern="1200" dirty="0">
                <a:solidFill>
                  <a:schemeClr val="tx1"/>
                </a:solidFill>
                <a:latin typeface="+mj-lt"/>
                <a:ea typeface="+mj-ea"/>
                <a:cs typeface="+mj-cs"/>
              </a:rPr>
              <a:t>WRAP FSWG Co-chair</a:t>
            </a:r>
            <a:br>
              <a:rPr lang="en-US" sz="2000" b="1" kern="1200" dirty="0">
                <a:solidFill>
                  <a:schemeClr val="tx1"/>
                </a:solidFill>
                <a:latin typeface="+mj-lt"/>
                <a:ea typeface="+mj-ea"/>
                <a:cs typeface="+mj-cs"/>
              </a:rPr>
            </a:br>
            <a:r>
              <a:rPr lang="en-US" sz="2000" b="1" kern="1200" dirty="0">
                <a:solidFill>
                  <a:schemeClr val="tx1"/>
                </a:solidFill>
                <a:latin typeface="+mj-lt"/>
                <a:ea typeface="+mj-ea"/>
                <a:cs typeface="+mj-cs"/>
              </a:rPr>
              <a:t>Sept. 2022</a:t>
            </a:r>
            <a:endParaRPr lang="en-US" sz="2000" kern="1200" dirty="0">
              <a:solidFill>
                <a:schemeClr val="tx1"/>
              </a:solidFill>
              <a:latin typeface="+mj-lt"/>
              <a:ea typeface="+mj-ea"/>
              <a:cs typeface="+mj-cs"/>
            </a:endParaRPr>
          </a:p>
        </p:txBody>
      </p:sp>
      <p:grpSp>
        <p:nvGrpSpPr>
          <p:cNvPr id="76" name="Group 50">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7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Subtitle 4">
            <a:extLst>
              <a:ext uri="{FF2B5EF4-FFF2-40B4-BE49-F238E27FC236}">
                <a16:creationId xmlns:a16="http://schemas.microsoft.com/office/drawing/2014/main" id="{E4280EAA-1134-4369-ACD3-A0EE822B0DA4}"/>
              </a:ext>
            </a:extLst>
          </p:cNvPr>
          <p:cNvSpPr>
            <a:spLocks noGrp="1"/>
          </p:cNvSpPr>
          <p:nvPr>
            <p:ph type="subTitle" idx="1"/>
          </p:nvPr>
        </p:nvSpPr>
        <p:spPr>
          <a:xfrm>
            <a:off x="6421120" y="499833"/>
            <a:ext cx="5100320" cy="6221642"/>
          </a:xfrm>
        </p:spPr>
        <p:txBody>
          <a:bodyPr vert="horz" lIns="91440" tIns="45720" rIns="91440" bIns="45720" rtlCol="0" anchor="ctr">
            <a:normAutofit/>
          </a:bodyPr>
          <a:lstStyle/>
          <a:p>
            <a:pPr algn="l"/>
            <a:r>
              <a:rPr lang="en-US" sz="2200" b="1" dirty="0"/>
              <a:t>Overall summary:</a:t>
            </a:r>
          </a:p>
          <a:p>
            <a:pPr algn="l"/>
            <a:r>
              <a:rPr lang="en-US" sz="2200" b="1" dirty="0">
                <a:solidFill>
                  <a:schemeClr val="accent5">
                    <a:lumMod val="75000"/>
                  </a:schemeClr>
                </a:solidFill>
              </a:rPr>
              <a:t>18 total responses*</a:t>
            </a:r>
          </a:p>
          <a:p>
            <a:pPr marL="285750" indent="-228600" algn="l">
              <a:buFont typeface="Arial" panose="020B0604020202020204" pitchFamily="34" charset="0"/>
              <a:buChar char="•"/>
            </a:pPr>
            <a:r>
              <a:rPr lang="en-US" sz="2200" b="1" dirty="0">
                <a:solidFill>
                  <a:schemeClr val="accent5">
                    <a:lumMod val="75000"/>
                  </a:schemeClr>
                </a:solidFill>
              </a:rPr>
              <a:t>11 western states</a:t>
            </a:r>
          </a:p>
          <a:p>
            <a:pPr marL="285750" indent="-228600" algn="l">
              <a:buFont typeface="Arial" panose="020B0604020202020204" pitchFamily="34" charset="0"/>
              <a:buChar char="•"/>
            </a:pPr>
            <a:r>
              <a:rPr lang="en-US" sz="2200" dirty="0"/>
              <a:t>Some states had more than one staff member respond. </a:t>
            </a:r>
          </a:p>
          <a:p>
            <a:pPr marL="285750" indent="-228600" algn="l">
              <a:buFont typeface="Arial" panose="020B0604020202020204" pitchFamily="34" charset="0"/>
              <a:buChar char="•"/>
            </a:pPr>
            <a:r>
              <a:rPr lang="en-US" sz="2200" dirty="0"/>
              <a:t>In some cases, staff from both the state and local agencies responded.  </a:t>
            </a:r>
          </a:p>
          <a:p>
            <a:pPr marL="285750" indent="-228600" algn="l">
              <a:buFont typeface="Arial" panose="020B0604020202020204" pitchFamily="34" charset="0"/>
              <a:buChar char="•"/>
            </a:pPr>
            <a:r>
              <a:rPr lang="en-US" sz="2200" dirty="0"/>
              <a:t>In one case, two local agencies responded, but note the state.</a:t>
            </a:r>
          </a:p>
          <a:p>
            <a:pPr marL="285750" indent="-228600" algn="l">
              <a:buFont typeface="Arial" panose="020B0604020202020204" pitchFamily="34" charset="0"/>
              <a:buChar char="•"/>
            </a:pPr>
            <a:r>
              <a:rPr lang="en-US" sz="2200" dirty="0"/>
              <a:t>No responses from Tribal representatives were received.</a:t>
            </a:r>
          </a:p>
          <a:p>
            <a:pPr marL="57150" algn="l"/>
            <a:endParaRPr lang="en-US" sz="2200" dirty="0"/>
          </a:p>
          <a:p>
            <a:pPr marL="57150" algn="l"/>
            <a:r>
              <a:rPr lang="en-US" sz="2200" b="1" dirty="0">
                <a:solidFill>
                  <a:schemeClr val="accent5">
                    <a:lumMod val="75000"/>
                  </a:schemeClr>
                </a:solidFill>
              </a:rPr>
              <a:t>Results were grouped to the state level.     </a:t>
            </a:r>
          </a:p>
          <a:p>
            <a:pPr algn="l"/>
            <a:endParaRPr lang="en-US" sz="2200" dirty="0"/>
          </a:p>
          <a:p>
            <a:pPr algn="r"/>
            <a:r>
              <a:rPr lang="en-US" sz="1200" dirty="0"/>
              <a:t>* Responses collected from 6/28/22 – 7/22/22</a:t>
            </a:r>
          </a:p>
        </p:txBody>
      </p:sp>
      <p:sp>
        <p:nvSpPr>
          <p:cNvPr id="2" name="Slide Number Placeholder 1">
            <a:extLst>
              <a:ext uri="{FF2B5EF4-FFF2-40B4-BE49-F238E27FC236}">
                <a16:creationId xmlns:a16="http://schemas.microsoft.com/office/drawing/2014/main" id="{8F76EA53-6806-4C50-891A-CB5221C88E87}"/>
              </a:ext>
            </a:extLst>
          </p:cNvPr>
          <p:cNvSpPr>
            <a:spLocks noGrp="1"/>
          </p:cNvSpPr>
          <p:nvPr>
            <p:ph type="sldNum" sz="quarter" idx="12"/>
          </p:nvPr>
        </p:nvSpPr>
        <p:spPr/>
        <p:txBody>
          <a:bodyPr/>
          <a:lstStyle/>
          <a:p>
            <a:fld id="{3F56F029-4373-4282-AFE8-B9779881042B}" type="slidenum">
              <a:rPr lang="en-US" smtClean="0"/>
              <a:t>1</a:t>
            </a:fld>
            <a:endParaRPr lang="en-US"/>
          </a:p>
        </p:txBody>
      </p:sp>
    </p:spTree>
    <p:extLst>
      <p:ext uri="{BB962C8B-B14F-4D97-AF65-F5344CB8AC3E}">
        <p14:creationId xmlns:p14="http://schemas.microsoft.com/office/powerpoint/2010/main" val="738419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TextBox 5">
            <a:extLst>
              <a:ext uri="{FF2B5EF4-FFF2-40B4-BE49-F238E27FC236}">
                <a16:creationId xmlns:a16="http://schemas.microsoft.com/office/drawing/2014/main" id="{59179F1F-7B6B-4FB6-A1D0-81CF5197956B}"/>
              </a:ext>
            </a:extLst>
          </p:cNvPr>
          <p:cNvSpPr txBox="1"/>
          <p:nvPr/>
        </p:nvSpPr>
        <p:spPr>
          <a:xfrm>
            <a:off x="686225" y="758952"/>
            <a:ext cx="11259341" cy="5632311"/>
          </a:xfrm>
          <a:prstGeom prst="rect">
            <a:avLst/>
          </a:prstGeom>
          <a:noFill/>
        </p:spPr>
        <p:txBody>
          <a:bodyPr wrap="square" rtlCol="0">
            <a:spAutoFit/>
          </a:bodyPr>
          <a:lstStyle/>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Question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WRAP is looking for ideas on what it could do to help organizations streamline the EE development process.  Please provide your thoughts and suggestions.  (part 1)</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We are finding that EE demonstrations tend to be very repetitive, so software can be written to assist. Staff wrote an EE demonstration for the 2020 Bobcat and El Dorado fires (which turned out to not be regulatory significant). This event required the same analyses repeated for several days, so Staff wrote Matlab code to create sections of the EE based on templates. Staff are in the preliminary stages of converting this code into a graphical user interface (GUI) program that can be used to generate EE demonstrations for other events in the future.</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The EPA needs to recognize these events (and even dust events) are often regional in cause and origin and go beyond an air district boundary, and developing methods to approach it as such would be helpful.</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Work with EPA regions to see what they all want to generally see. While there's guidance that suggests what products could fill each void, there's no way to know whether it's useful until they've been gathered and analyzed which often takes significant time and manpower to accomplish - which EPA still won't commit to. The only way to convince EPA for demonstration concurrence is by overloading them with a massive number of supporting products and hope you can tie them together in a way that EPA's teams can understand and can't deny. The difficulty is set very high in all but the most obvious situations, and even then documentation demands are overwhelming for many agencies on top of normal planning and technical demands.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EPA should reevaluate EE demo requirements.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Convince EPA to re-write the ozone EE guidance by either eliminating the Q/D or replace it with a statistical method.</a:t>
            </a:r>
          </a:p>
        </p:txBody>
      </p:sp>
      <p:sp>
        <p:nvSpPr>
          <p:cNvPr id="2" name="Slide Number Placeholder 1">
            <a:extLst>
              <a:ext uri="{FF2B5EF4-FFF2-40B4-BE49-F238E27FC236}">
                <a16:creationId xmlns:a16="http://schemas.microsoft.com/office/drawing/2014/main" id="{6D4FBA39-7ED0-488B-9406-6DE36CD680F7}"/>
              </a:ext>
            </a:extLst>
          </p:cNvPr>
          <p:cNvSpPr>
            <a:spLocks noGrp="1"/>
          </p:cNvSpPr>
          <p:nvPr>
            <p:ph type="sldNum" sz="quarter" idx="12"/>
          </p:nvPr>
        </p:nvSpPr>
        <p:spPr/>
        <p:txBody>
          <a:bodyPr/>
          <a:lstStyle/>
          <a:p>
            <a:fld id="{3F56F029-4373-4282-AFE8-B9779881042B}" type="slidenum">
              <a:rPr lang="en-US" smtClean="0"/>
              <a:t>10</a:t>
            </a:fld>
            <a:endParaRPr lang="en-US"/>
          </a:p>
        </p:txBody>
      </p:sp>
    </p:spTree>
    <p:extLst>
      <p:ext uri="{BB962C8B-B14F-4D97-AF65-F5344CB8AC3E}">
        <p14:creationId xmlns:p14="http://schemas.microsoft.com/office/powerpoint/2010/main" val="1385700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TextBox 5">
            <a:extLst>
              <a:ext uri="{FF2B5EF4-FFF2-40B4-BE49-F238E27FC236}">
                <a16:creationId xmlns:a16="http://schemas.microsoft.com/office/drawing/2014/main" id="{59179F1F-7B6B-4FB6-A1D0-81CF5197956B}"/>
              </a:ext>
            </a:extLst>
          </p:cNvPr>
          <p:cNvSpPr txBox="1"/>
          <p:nvPr/>
        </p:nvSpPr>
        <p:spPr>
          <a:xfrm>
            <a:off x="686225" y="758952"/>
            <a:ext cx="11259341" cy="6186309"/>
          </a:xfrm>
          <a:prstGeom prst="rect">
            <a:avLst/>
          </a:prstGeom>
          <a:noFill/>
        </p:spPr>
        <p:txBody>
          <a:bodyPr wrap="square" rtlCol="0">
            <a:spAutoFit/>
          </a:bodyPr>
          <a:lstStyle/>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Question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WRAP is looking for ideas on what it could do to help organizations streamline the EE development process.  Please provide your thoughts and suggestions.  (part 2)</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Be good to have a general outline/template (word, Latex, or google drive document) for each type of EE demonstration. These could be a quick and accessible starting point for developing demonstrations.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I think WRAP is better equipped to put pressure on EPA to help change the process rather than to provide detailed analytical support. WRAP can also help SLTs coordinate and work together if they are working on overlapping EEs.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I have always thought that there was an opportunity to collaborate with the USFS - Air Resources Advisory group to glean valuable information from them as they're doing real-time recaps/smoke outlooks.  I think we could possibly create some type of regulatory recap document that could be shared with the states.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Maintain organized archive of potentially useful products, satellite images, HMS smoke plume analyses, daily incident reports, again coordination with EPA would be valuable. TSS style monitoring data repository, clearinghouse for EE demos.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Provide a good clearinghouse for information and keep doing what you're doing.</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Providing clear examples and explanations of performing each analysis associated with the Tier levels for ozone wildfire exceptional events.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If there was a repository for wildfire information that organizations could upload information to. This would allow no rework if someone already pulled the information other states could just download it and use it.  Ensure that criteria are the same for EEs for each EPA region and organization regardless of size.  Would be helpful to understand what EEs have been approved for wildfire and what data sources were used in the EE.  What did EPA approve and where can those data be found.</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F41F33A5-3FE0-4FBE-B661-C61CE220B2A7}"/>
              </a:ext>
            </a:extLst>
          </p:cNvPr>
          <p:cNvSpPr>
            <a:spLocks noGrp="1"/>
          </p:cNvSpPr>
          <p:nvPr>
            <p:ph type="sldNum" sz="quarter" idx="12"/>
          </p:nvPr>
        </p:nvSpPr>
        <p:spPr/>
        <p:txBody>
          <a:bodyPr/>
          <a:lstStyle/>
          <a:p>
            <a:fld id="{3F56F029-4373-4282-AFE8-B9779881042B}" type="slidenum">
              <a:rPr lang="en-US" smtClean="0"/>
              <a:t>11</a:t>
            </a:fld>
            <a:endParaRPr lang="en-US"/>
          </a:p>
        </p:txBody>
      </p:sp>
    </p:spTree>
    <p:extLst>
      <p:ext uri="{BB962C8B-B14F-4D97-AF65-F5344CB8AC3E}">
        <p14:creationId xmlns:p14="http://schemas.microsoft.com/office/powerpoint/2010/main" val="274544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TextBox 5">
            <a:extLst>
              <a:ext uri="{FF2B5EF4-FFF2-40B4-BE49-F238E27FC236}">
                <a16:creationId xmlns:a16="http://schemas.microsoft.com/office/drawing/2014/main" id="{1E9CD5D1-46FD-4A6F-9166-7751618DAF7D}"/>
              </a:ext>
            </a:extLst>
          </p:cNvPr>
          <p:cNvSpPr txBox="1"/>
          <p:nvPr/>
        </p:nvSpPr>
        <p:spPr>
          <a:xfrm>
            <a:off x="799294" y="859629"/>
            <a:ext cx="11167447" cy="5632311"/>
          </a:xfrm>
          <a:prstGeom prst="rect">
            <a:avLst/>
          </a:prstGeom>
          <a:noFill/>
        </p:spPr>
        <p:txBody>
          <a:bodyPr wrap="square" rtlCol="0">
            <a:spAutoFit/>
          </a:bodyPr>
          <a:lstStyle/>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Question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present WRAP has focused on the 2021 fire season. If WRAP were to develop ongoing supporting data for EE development beyond 2021, what product(s) would be most helpful? (part 1)</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Software (graphical user interface, GUI) for walking people through doing an EE demo. A standard set of code for doing analyses that other agencies can use would also be useful.</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Making remote sensing and other modeling tools more accessible to districts with limited staff and expertise.</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Q/D support</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Atmospheric chemical modeling output for significant wildfire events across the West. Source apportionment/contribution analysis of wildfire smoke to PM2.5 and ozone.   </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It depends on what year DVs are used for designations if/when the PM NAAQS are revised. If 2023 DVs are used, then states will likely need support with 2022 and 2023 EE demos as well.</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Since the NAAQS for PM and O3 are calculated using 3 year averages, many agencies need to submit EEs for multiple years, not just 2021.</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Ongoing maintained repository, real-time support, improved process with EPA.</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Individual wildfire data and associated modelling for Q/D analysis would always be helpful.</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Monitoring techniques research for specific biomass burning tracers as well as current products.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2020 products.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Have wildfire specific data (example: speciation), to better understand what type of emissions are coming from the wildfire directly.   Air regulatory agencies do not have the same access to data to support EE demonstrations (example: ozone lidar and sodar).</a:t>
            </a:r>
          </a:p>
        </p:txBody>
      </p:sp>
      <p:sp>
        <p:nvSpPr>
          <p:cNvPr id="2" name="Slide Number Placeholder 1">
            <a:extLst>
              <a:ext uri="{FF2B5EF4-FFF2-40B4-BE49-F238E27FC236}">
                <a16:creationId xmlns:a16="http://schemas.microsoft.com/office/drawing/2014/main" id="{EC20B266-B6AA-450B-9FBE-383B2FC9B113}"/>
              </a:ext>
            </a:extLst>
          </p:cNvPr>
          <p:cNvSpPr>
            <a:spLocks noGrp="1"/>
          </p:cNvSpPr>
          <p:nvPr>
            <p:ph type="sldNum" sz="quarter" idx="12"/>
          </p:nvPr>
        </p:nvSpPr>
        <p:spPr/>
        <p:txBody>
          <a:bodyPr/>
          <a:lstStyle/>
          <a:p>
            <a:fld id="{3F56F029-4373-4282-AFE8-B9779881042B}" type="slidenum">
              <a:rPr lang="en-US" smtClean="0"/>
              <a:t>12</a:t>
            </a:fld>
            <a:endParaRPr lang="en-US"/>
          </a:p>
        </p:txBody>
      </p:sp>
    </p:spTree>
    <p:extLst>
      <p:ext uri="{BB962C8B-B14F-4D97-AF65-F5344CB8AC3E}">
        <p14:creationId xmlns:p14="http://schemas.microsoft.com/office/powerpoint/2010/main" val="2705547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TextBox 5">
            <a:extLst>
              <a:ext uri="{FF2B5EF4-FFF2-40B4-BE49-F238E27FC236}">
                <a16:creationId xmlns:a16="http://schemas.microsoft.com/office/drawing/2014/main" id="{1E9CD5D1-46FD-4A6F-9166-7751618DAF7D}"/>
              </a:ext>
            </a:extLst>
          </p:cNvPr>
          <p:cNvSpPr txBox="1"/>
          <p:nvPr/>
        </p:nvSpPr>
        <p:spPr>
          <a:xfrm>
            <a:off x="799294" y="859629"/>
            <a:ext cx="11167447" cy="4247317"/>
          </a:xfrm>
          <a:prstGeom prst="rect">
            <a:avLst/>
          </a:prstGeom>
          <a:noFill/>
        </p:spPr>
        <p:txBody>
          <a:bodyPr wrap="square" rtlCol="0">
            <a:spAutoFit/>
          </a:bodyPr>
          <a:lstStyle/>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Question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present WRAP has focused on the 2021 fire season. If WRAP were to develop ongoing supporting data for EE development beyond 2021, what product(s) would be most helpful? (part 2)</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Maintain organized archive of potentially useful products, satellite images, HMS smoke plume analyses, daily incident reports, again coordination with EPA would be valuable. TSS style monitoring data repository, clearinghouse for EE demos.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Provide a good clearinghouse for information and keep doing what you're doing.</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Providing clear examples and explanations of performing each analysis associated with the Tier levels for ozone wildfire exceptional events.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If there was a repository for wildfire information that organizations could upload information to. This would allow no rework if someone already pulled the information other states could just download it and use it.  Ensure that criteria are the same for EEs for each EPA region and organization regardless of size.  Would be helpful to understand what EEs have been approved for wildfire and what data sources were used in the EE.  What did EPA approve and where can those data be found.</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54301603-AA07-4AD8-97B0-87A19438CC8E}"/>
              </a:ext>
            </a:extLst>
          </p:cNvPr>
          <p:cNvSpPr>
            <a:spLocks noGrp="1"/>
          </p:cNvSpPr>
          <p:nvPr>
            <p:ph type="sldNum" sz="quarter" idx="12"/>
          </p:nvPr>
        </p:nvSpPr>
        <p:spPr/>
        <p:txBody>
          <a:bodyPr/>
          <a:lstStyle/>
          <a:p>
            <a:fld id="{3F56F029-4373-4282-AFE8-B9779881042B}" type="slidenum">
              <a:rPr lang="en-US" smtClean="0"/>
              <a:t>13</a:t>
            </a:fld>
            <a:endParaRPr lang="en-US"/>
          </a:p>
        </p:txBody>
      </p:sp>
    </p:spTree>
    <p:extLst>
      <p:ext uri="{BB962C8B-B14F-4D97-AF65-F5344CB8AC3E}">
        <p14:creationId xmlns:p14="http://schemas.microsoft.com/office/powerpoint/2010/main" val="1748338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TextBox 5">
            <a:extLst>
              <a:ext uri="{FF2B5EF4-FFF2-40B4-BE49-F238E27FC236}">
                <a16:creationId xmlns:a16="http://schemas.microsoft.com/office/drawing/2014/main" id="{62A3180F-5F53-4EF6-830F-1B0D1F7306C4}"/>
              </a:ext>
            </a:extLst>
          </p:cNvPr>
          <p:cNvSpPr txBox="1"/>
          <p:nvPr/>
        </p:nvSpPr>
        <p:spPr>
          <a:xfrm>
            <a:off x="799294" y="859629"/>
            <a:ext cx="11167447" cy="5909310"/>
          </a:xfrm>
          <a:prstGeom prst="rect">
            <a:avLst/>
          </a:prstGeom>
          <a:noFill/>
        </p:spPr>
        <p:txBody>
          <a:bodyPr wrap="square" rtlCol="0">
            <a:spAutoFit/>
          </a:bodyPr>
          <a:lstStyle/>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Question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Would you have any interest in fire impacts analysis not related to EEs, such as clarifying where and when fires are causing elevated monitoring readings that may lead to community health impacts?  What data analysis products would be helpful? How exactly would you use these products?</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Additional or improvement of existing smoke models could be helpful. We look at fire impacts for issuing smoke advisories. At the time of issuing advisories during fires, we typically won’t know whether we will need to write an EE demonstration for that event. Any products related to this topic would need to be in real time to be useful.</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Yes! Any modeling, such as pollutant values, trajectories, and maps and graphics.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That could be useful for CARB and air districts. Compiling simple smoke modeling with air quality alerts with email signups by location might be helpful for both districts and community members.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Smoke residence time, fire/smoke satellite products, and trajectory analysis.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Yes, we have participated in some epidemiology studies that sought to identify which days were impacted by wildfire smoke and which were not. It is difficult to draw a line there, especially at concentrations below the NAAQS when smoke impacts exist but are small. Guidance on how to identify smoke-impacted days even at sub-NAAQS concentrations would be helpful.</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I think communities in Oregon are already doing some analysis on other fires impacts.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Yes. Visual/mapping products that we could share with the public to help inform them where the smoke is coming from. Overlayed weather forecasting information and other layers could also help us with our analyses and communicate with others. Possibly fuel types, emission factors?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Have wildfire specific data (example: speciation), to better understand what type of emissions are coming from the wildfire directly. </a:t>
            </a:r>
          </a:p>
        </p:txBody>
      </p:sp>
      <p:sp>
        <p:nvSpPr>
          <p:cNvPr id="2" name="Slide Number Placeholder 1">
            <a:extLst>
              <a:ext uri="{FF2B5EF4-FFF2-40B4-BE49-F238E27FC236}">
                <a16:creationId xmlns:a16="http://schemas.microsoft.com/office/drawing/2014/main" id="{54D37558-D2B0-4AD0-B16F-98B0CD69206E}"/>
              </a:ext>
            </a:extLst>
          </p:cNvPr>
          <p:cNvSpPr>
            <a:spLocks noGrp="1"/>
          </p:cNvSpPr>
          <p:nvPr>
            <p:ph type="sldNum" sz="quarter" idx="12"/>
          </p:nvPr>
        </p:nvSpPr>
        <p:spPr/>
        <p:txBody>
          <a:bodyPr/>
          <a:lstStyle/>
          <a:p>
            <a:fld id="{3F56F029-4373-4282-AFE8-B9779881042B}" type="slidenum">
              <a:rPr lang="en-US" smtClean="0"/>
              <a:t>14</a:t>
            </a:fld>
            <a:endParaRPr lang="en-US"/>
          </a:p>
        </p:txBody>
      </p:sp>
    </p:spTree>
    <p:extLst>
      <p:ext uri="{BB962C8B-B14F-4D97-AF65-F5344CB8AC3E}">
        <p14:creationId xmlns:p14="http://schemas.microsoft.com/office/powerpoint/2010/main" val="745392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TextBox 5">
            <a:extLst>
              <a:ext uri="{FF2B5EF4-FFF2-40B4-BE49-F238E27FC236}">
                <a16:creationId xmlns:a16="http://schemas.microsoft.com/office/drawing/2014/main" id="{61E5AB59-1AC3-4B3C-9C4B-4D98EA00A36E}"/>
              </a:ext>
            </a:extLst>
          </p:cNvPr>
          <p:cNvSpPr txBox="1"/>
          <p:nvPr/>
        </p:nvSpPr>
        <p:spPr>
          <a:xfrm>
            <a:off x="799294" y="859629"/>
            <a:ext cx="11167447" cy="5632311"/>
          </a:xfrm>
          <a:prstGeom prst="rect">
            <a:avLst/>
          </a:prstGeom>
          <a:noFill/>
        </p:spPr>
        <p:txBody>
          <a:bodyPr wrap="square" rtlCol="0">
            <a:spAutoFit/>
          </a:bodyPr>
          <a:lstStyle/>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Question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What actions, if any, are your jurisdiction taking with regard to EE development, to plan for more stringent levels of the PM and O3 NAAQS? (part 1)</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Current levels in the South Coast AQMD are elevated well above the current standards, so it will be many years before we would need to consider EE demos for fire-influenced ozone events.  PM: With or without fires, South Coast AQMD will not attain more stringent levels of PM NAAQS for several years.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To this point all of our EEs have been high wind dust events, but we continue to monitor any distant fires should we be impacted by wildfire EEs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Trying to be aware of major fires and potential impact dates, but there's so many sites it's hard to get ahead of the potential needs. Will most likely be a reactionary response as new NAAQS are enacted due to other workload requiring our attention until then.</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Evaluate controls as needed, get more resources.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Reviewing our capabilities and what resources will be needed to formulate EE demonstrations given the lower PM and O3 NAAQS standards.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Collecting supporting information on exceedance days (e.g. alerts and warnings, local news reports, highway webcam images, etc.).</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We have looked at 2020 and 2021 PM2.5 flagged days to see how many EEs it would take to remain compliant with various NAAQS levels. We determined that if the PM2.5 NAAQS were lowered to 25 or 8µg, no amount of EE demos would keep Pinehurst, Salmon, or St. Maries below the NAAQS.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We don't have a set plan besides trying to train additional staff.</a:t>
            </a:r>
          </a:p>
        </p:txBody>
      </p:sp>
      <p:sp>
        <p:nvSpPr>
          <p:cNvPr id="2" name="Slide Number Placeholder 1">
            <a:extLst>
              <a:ext uri="{FF2B5EF4-FFF2-40B4-BE49-F238E27FC236}">
                <a16:creationId xmlns:a16="http://schemas.microsoft.com/office/drawing/2014/main" id="{474BEF5A-3142-4325-B888-8BE2728741DF}"/>
              </a:ext>
            </a:extLst>
          </p:cNvPr>
          <p:cNvSpPr>
            <a:spLocks noGrp="1"/>
          </p:cNvSpPr>
          <p:nvPr>
            <p:ph type="sldNum" sz="quarter" idx="12"/>
          </p:nvPr>
        </p:nvSpPr>
        <p:spPr/>
        <p:txBody>
          <a:bodyPr/>
          <a:lstStyle/>
          <a:p>
            <a:fld id="{3F56F029-4373-4282-AFE8-B9779881042B}" type="slidenum">
              <a:rPr lang="en-US" smtClean="0"/>
              <a:t>15</a:t>
            </a:fld>
            <a:endParaRPr lang="en-US"/>
          </a:p>
        </p:txBody>
      </p:sp>
    </p:spTree>
    <p:extLst>
      <p:ext uri="{BB962C8B-B14F-4D97-AF65-F5344CB8AC3E}">
        <p14:creationId xmlns:p14="http://schemas.microsoft.com/office/powerpoint/2010/main" val="1170604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TextBox 5">
            <a:extLst>
              <a:ext uri="{FF2B5EF4-FFF2-40B4-BE49-F238E27FC236}">
                <a16:creationId xmlns:a16="http://schemas.microsoft.com/office/drawing/2014/main" id="{61E5AB59-1AC3-4B3C-9C4B-4D98EA00A36E}"/>
              </a:ext>
            </a:extLst>
          </p:cNvPr>
          <p:cNvSpPr txBox="1"/>
          <p:nvPr/>
        </p:nvSpPr>
        <p:spPr>
          <a:xfrm>
            <a:off x="799294" y="859629"/>
            <a:ext cx="11167447" cy="3139321"/>
          </a:xfrm>
          <a:prstGeom prst="rect">
            <a:avLst/>
          </a:prstGeom>
          <a:noFill/>
        </p:spPr>
        <p:txBody>
          <a:bodyPr wrap="square" rtlCol="0">
            <a:spAutoFit/>
          </a:bodyPr>
          <a:lstStyle/>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Question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What actions, if any, are your jurisdiction taking with regard to EE development, to plan for more stringent levels of the PM and O3 NAAQS? (part 2)</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Starting to look at flagging O3 data.</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Nothing directly tied to EE development, though our forecasting group has hired a full-time meteorologist to help with these types of analyses.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Reviewing and screening for EE's, additional speciated monitoring</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The Wyoming DEQ-AQD is planning to draft and submit EE demonstrations for PM2.5 and ozone, regardless of possibly more stringent NAAQS.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We are aware of the possibility of lower standards and concerned about what it means for creating additional EE’s, but we are waiting to see what changes are made to the PM and O3 NAAQS before taking any actions.</a:t>
            </a:r>
          </a:p>
        </p:txBody>
      </p:sp>
      <p:sp>
        <p:nvSpPr>
          <p:cNvPr id="2" name="Slide Number Placeholder 1">
            <a:extLst>
              <a:ext uri="{FF2B5EF4-FFF2-40B4-BE49-F238E27FC236}">
                <a16:creationId xmlns:a16="http://schemas.microsoft.com/office/drawing/2014/main" id="{259F865C-F383-45C3-AAFB-9BF22ED09595}"/>
              </a:ext>
            </a:extLst>
          </p:cNvPr>
          <p:cNvSpPr>
            <a:spLocks noGrp="1"/>
          </p:cNvSpPr>
          <p:nvPr>
            <p:ph type="sldNum" sz="quarter" idx="12"/>
          </p:nvPr>
        </p:nvSpPr>
        <p:spPr/>
        <p:txBody>
          <a:bodyPr/>
          <a:lstStyle/>
          <a:p>
            <a:fld id="{3F56F029-4373-4282-AFE8-B9779881042B}" type="slidenum">
              <a:rPr lang="en-US" smtClean="0"/>
              <a:t>16</a:t>
            </a:fld>
            <a:endParaRPr lang="en-US"/>
          </a:p>
        </p:txBody>
      </p:sp>
    </p:spTree>
    <p:extLst>
      <p:ext uri="{BB962C8B-B14F-4D97-AF65-F5344CB8AC3E}">
        <p14:creationId xmlns:p14="http://schemas.microsoft.com/office/powerpoint/2010/main" val="2945558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TextBox 5">
            <a:extLst>
              <a:ext uri="{FF2B5EF4-FFF2-40B4-BE49-F238E27FC236}">
                <a16:creationId xmlns:a16="http://schemas.microsoft.com/office/drawing/2014/main" id="{51439C5B-C57F-427C-A34C-AB1550D3E079}"/>
              </a:ext>
            </a:extLst>
          </p:cNvPr>
          <p:cNvSpPr txBox="1"/>
          <p:nvPr/>
        </p:nvSpPr>
        <p:spPr>
          <a:xfrm>
            <a:off x="799294" y="859629"/>
            <a:ext cx="10243217" cy="2862322"/>
          </a:xfrm>
          <a:prstGeom prst="rect">
            <a:avLst/>
          </a:prstGeom>
          <a:noFill/>
        </p:spPr>
        <p:txBody>
          <a:bodyPr wrap="square" rtlCol="0">
            <a:spAutoFit/>
          </a:bodyPr>
          <a:lstStyle/>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Question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Please provide any other feedback or suggestions you have regarding WRAPs efforts to support EE development.</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If the workgroup was interested, we could present some work we’ve been doing in writing code and a preliminary version of a graphical user interface (GUI) for creating EE demonstrations.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Regional photochemical modeling if appropriate</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I think the most helpful tool for us, and potentially to other state agencies, is the development of an accessible template/outline for each type of EE demonstration. This would provide an excellent starting point and could simplify the process to some extent by having a base to launch off of.</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Additional support to have access to data and/or EPA funding for additional data. </a:t>
            </a:r>
          </a:p>
        </p:txBody>
      </p:sp>
      <p:sp>
        <p:nvSpPr>
          <p:cNvPr id="2" name="Slide Number Placeholder 1">
            <a:extLst>
              <a:ext uri="{FF2B5EF4-FFF2-40B4-BE49-F238E27FC236}">
                <a16:creationId xmlns:a16="http://schemas.microsoft.com/office/drawing/2014/main" id="{B017632E-B2B0-4357-A579-4BABBA887381}"/>
              </a:ext>
            </a:extLst>
          </p:cNvPr>
          <p:cNvSpPr>
            <a:spLocks noGrp="1"/>
          </p:cNvSpPr>
          <p:nvPr>
            <p:ph type="sldNum" sz="quarter" idx="12"/>
          </p:nvPr>
        </p:nvSpPr>
        <p:spPr/>
        <p:txBody>
          <a:bodyPr/>
          <a:lstStyle/>
          <a:p>
            <a:fld id="{3F56F029-4373-4282-AFE8-B9779881042B}" type="slidenum">
              <a:rPr lang="en-US" smtClean="0"/>
              <a:t>17</a:t>
            </a:fld>
            <a:endParaRPr lang="en-US"/>
          </a:p>
        </p:txBody>
      </p:sp>
    </p:spTree>
    <p:extLst>
      <p:ext uri="{BB962C8B-B14F-4D97-AF65-F5344CB8AC3E}">
        <p14:creationId xmlns:p14="http://schemas.microsoft.com/office/powerpoint/2010/main" val="3334014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extBox 1">
            <a:extLst>
              <a:ext uri="{FF2B5EF4-FFF2-40B4-BE49-F238E27FC236}">
                <a16:creationId xmlns:a16="http://schemas.microsoft.com/office/drawing/2014/main" id="{26F7870E-9EDE-4BD4-9197-31467284CE24}"/>
              </a:ext>
            </a:extLst>
          </p:cNvPr>
          <p:cNvSpPr txBox="1"/>
          <p:nvPr/>
        </p:nvSpPr>
        <p:spPr>
          <a:xfrm>
            <a:off x="778472" y="758952"/>
            <a:ext cx="10168128" cy="3695020"/>
          </a:xfrm>
          <a:prstGeom prst="rect">
            <a:avLst/>
          </a:prstGeom>
        </p:spPr>
        <p:txBody>
          <a:bodyPr vert="horz" lIns="91440" tIns="45720" rIns="91440" bIns="45720" rtlCol="0">
            <a:normAutofit/>
          </a:bodyPr>
          <a:lstStyle/>
          <a:p>
            <a:pPr>
              <a:lnSpc>
                <a:spcPct val="90000"/>
              </a:lnSpc>
              <a:spcAft>
                <a:spcPts val="600"/>
              </a:spcAft>
            </a:pPr>
            <a:r>
              <a:rPr lang="en-US" b="1" dirty="0"/>
              <a:t>Question:  Do staff at your agency/organization have the expertise needed to develop a wildfire smoke exceptional events demonstration for PM?</a:t>
            </a:r>
          </a:p>
          <a:p>
            <a:pPr indent="-228600">
              <a:lnSpc>
                <a:spcPct val="90000"/>
              </a:lnSpc>
              <a:spcAft>
                <a:spcPts val="600"/>
              </a:spcAft>
              <a:buFont typeface="Arial" panose="020B0604020202020204" pitchFamily="34" charset="0"/>
              <a:buChar char="•"/>
            </a:pPr>
            <a:endParaRPr lang="en-US" dirty="0"/>
          </a:p>
          <a:p>
            <a:pPr>
              <a:lnSpc>
                <a:spcPct val="90000"/>
              </a:lnSpc>
              <a:spcAft>
                <a:spcPts val="600"/>
              </a:spcAft>
            </a:pPr>
            <a:endParaRPr lang="en-US" dirty="0"/>
          </a:p>
          <a:p>
            <a:pPr>
              <a:lnSpc>
                <a:spcPct val="90000"/>
              </a:lnSpc>
              <a:spcAft>
                <a:spcPts val="600"/>
              </a:spcAft>
            </a:pPr>
            <a:endParaRPr lang="en-US" b="1" dirty="0">
              <a:solidFill>
                <a:srgbClr val="0070C0"/>
              </a:solidFill>
            </a:endParaRPr>
          </a:p>
          <a:p>
            <a:pPr>
              <a:lnSpc>
                <a:spcPct val="90000"/>
              </a:lnSpc>
              <a:spcAft>
                <a:spcPts val="600"/>
              </a:spcAft>
            </a:pPr>
            <a:r>
              <a:rPr lang="en-US" sz="2400" b="1" dirty="0">
                <a:solidFill>
                  <a:srgbClr val="0070C0"/>
                </a:solidFill>
              </a:rPr>
              <a:t>100% said yes on the state level.  </a:t>
            </a:r>
          </a:p>
          <a:p>
            <a:pPr>
              <a:lnSpc>
                <a:spcPct val="90000"/>
              </a:lnSpc>
              <a:spcAft>
                <a:spcPts val="600"/>
              </a:spcAft>
            </a:pPr>
            <a:endParaRPr lang="en-US" sz="2400" dirty="0"/>
          </a:p>
          <a:p>
            <a:pPr marL="342900" indent="-342900">
              <a:lnSpc>
                <a:spcPct val="90000"/>
              </a:lnSpc>
              <a:spcAft>
                <a:spcPts val="600"/>
              </a:spcAft>
              <a:buFont typeface="Arial" panose="020B0604020202020204" pitchFamily="34" charset="0"/>
              <a:buChar char="•"/>
            </a:pPr>
            <a:r>
              <a:rPr lang="en-US" sz="2400" dirty="0"/>
              <a:t>One local replied no, </a:t>
            </a:r>
          </a:p>
          <a:p>
            <a:pPr marL="342900" indent="-342900">
              <a:lnSpc>
                <a:spcPct val="90000"/>
              </a:lnSpc>
              <a:spcAft>
                <a:spcPts val="600"/>
              </a:spcAft>
              <a:buFont typeface="Arial" panose="020B0604020202020204" pitchFamily="34" charset="0"/>
              <a:buChar char="•"/>
            </a:pPr>
            <a:r>
              <a:rPr lang="en-US" sz="2400" dirty="0"/>
              <a:t>One local said yes but lacked resources, </a:t>
            </a:r>
          </a:p>
          <a:p>
            <a:pPr marL="342900" indent="-342900">
              <a:lnSpc>
                <a:spcPct val="90000"/>
              </a:lnSpc>
              <a:spcAft>
                <a:spcPts val="600"/>
              </a:spcAft>
              <a:buFont typeface="Arial" panose="020B0604020202020204" pitchFamily="34" charset="0"/>
              <a:buChar char="•"/>
            </a:pPr>
            <a:r>
              <a:rPr lang="en-US" sz="2400" dirty="0"/>
              <a:t>One state said yes but welcomed trainings that would improve the EE process. </a:t>
            </a:r>
          </a:p>
        </p:txBody>
      </p:sp>
      <p:sp>
        <p:nvSpPr>
          <p:cNvPr id="3" name="Slide Number Placeholder 2">
            <a:extLst>
              <a:ext uri="{FF2B5EF4-FFF2-40B4-BE49-F238E27FC236}">
                <a16:creationId xmlns:a16="http://schemas.microsoft.com/office/drawing/2014/main" id="{FC3A7339-46E4-46B1-812A-EFDB771B0776}"/>
              </a:ext>
            </a:extLst>
          </p:cNvPr>
          <p:cNvSpPr>
            <a:spLocks noGrp="1"/>
          </p:cNvSpPr>
          <p:nvPr>
            <p:ph type="sldNum" sz="quarter" idx="12"/>
          </p:nvPr>
        </p:nvSpPr>
        <p:spPr/>
        <p:txBody>
          <a:bodyPr/>
          <a:lstStyle/>
          <a:p>
            <a:fld id="{3F56F029-4373-4282-AFE8-B9779881042B}" type="slidenum">
              <a:rPr lang="en-US" smtClean="0"/>
              <a:t>2</a:t>
            </a:fld>
            <a:endParaRPr lang="en-US"/>
          </a:p>
        </p:txBody>
      </p:sp>
    </p:spTree>
    <p:extLst>
      <p:ext uri="{BB962C8B-B14F-4D97-AF65-F5344CB8AC3E}">
        <p14:creationId xmlns:p14="http://schemas.microsoft.com/office/powerpoint/2010/main" val="3963665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 name="TextBox 6">
            <a:extLst>
              <a:ext uri="{FF2B5EF4-FFF2-40B4-BE49-F238E27FC236}">
                <a16:creationId xmlns:a16="http://schemas.microsoft.com/office/drawing/2014/main" id="{6CA0A641-C089-4AF1-ACCE-3C5F0E0395F7}"/>
              </a:ext>
            </a:extLst>
          </p:cNvPr>
          <p:cNvSpPr txBox="1"/>
          <p:nvPr/>
        </p:nvSpPr>
        <p:spPr>
          <a:xfrm>
            <a:off x="828476" y="758952"/>
            <a:ext cx="10243217" cy="5170646"/>
          </a:xfrm>
          <a:prstGeom prst="rect">
            <a:avLst/>
          </a:prstGeom>
          <a:noFill/>
        </p:spPr>
        <p:txBody>
          <a:bodyPr wrap="square" rtlCol="0">
            <a:spAutoFit/>
          </a:bodyPr>
          <a:lstStyle/>
          <a:p>
            <a:r>
              <a:rPr lang="en-US" b="1" dirty="0"/>
              <a:t>Question: Do staff at your agency/organization have the expertise needed to develop a wildfire smoke exceptional events demonstration for ozone. </a:t>
            </a:r>
          </a:p>
          <a:p>
            <a:endParaRPr lang="en-US" dirty="0"/>
          </a:p>
          <a:p>
            <a:endParaRPr lang="en-US" dirty="0"/>
          </a:p>
          <a:p>
            <a:endParaRPr lang="en-US" dirty="0"/>
          </a:p>
          <a:p>
            <a:r>
              <a:rPr lang="en-US" sz="2400" b="1" dirty="0">
                <a:solidFill>
                  <a:srgbClr val="0070C0"/>
                </a:solidFill>
              </a:rPr>
              <a:t>Of the 11 states: </a:t>
            </a:r>
          </a:p>
          <a:p>
            <a:r>
              <a:rPr lang="en-US" sz="2400" b="1" dirty="0">
                <a:solidFill>
                  <a:srgbClr val="0070C0"/>
                </a:solidFill>
              </a:rPr>
              <a:t>  		Tier 1 or 2 O</a:t>
            </a:r>
            <a:r>
              <a:rPr lang="en-US" sz="2400" b="1" baseline="-25000" dirty="0">
                <a:solidFill>
                  <a:srgbClr val="0070C0"/>
                </a:solidFill>
              </a:rPr>
              <a:t>3</a:t>
            </a:r>
            <a:r>
              <a:rPr lang="en-US" sz="2400" b="1" dirty="0">
                <a:solidFill>
                  <a:srgbClr val="0070C0"/>
                </a:solidFill>
              </a:rPr>
              <a:t>		Tier 3 O</a:t>
            </a:r>
            <a:r>
              <a:rPr lang="en-US" sz="2400" b="1" baseline="-25000" dirty="0">
                <a:solidFill>
                  <a:srgbClr val="0070C0"/>
                </a:solidFill>
              </a:rPr>
              <a:t>3</a:t>
            </a:r>
            <a:endParaRPr lang="en-US" sz="2400" b="1" dirty="0">
              <a:solidFill>
                <a:srgbClr val="0070C0"/>
              </a:solidFill>
            </a:endParaRPr>
          </a:p>
          <a:p>
            <a:r>
              <a:rPr lang="en-US" sz="2400" b="1" dirty="0">
                <a:solidFill>
                  <a:srgbClr val="0070C0"/>
                </a:solidFill>
              </a:rPr>
              <a:t>Yes		9			8</a:t>
            </a:r>
          </a:p>
          <a:p>
            <a:r>
              <a:rPr lang="en-US" sz="2400" b="1" dirty="0">
                <a:solidFill>
                  <a:srgbClr val="0070C0"/>
                </a:solidFill>
              </a:rPr>
              <a:t>No		0			0</a:t>
            </a:r>
          </a:p>
          <a:p>
            <a:r>
              <a:rPr lang="en-US" sz="2400" b="1" dirty="0">
                <a:solidFill>
                  <a:srgbClr val="0070C0"/>
                </a:solidFill>
              </a:rPr>
              <a:t>Maybe		2			3</a:t>
            </a:r>
          </a:p>
          <a:p>
            <a:endParaRPr lang="en-US" sz="2400" dirty="0"/>
          </a:p>
          <a:p>
            <a:pPr marL="342900" indent="-342900">
              <a:buFont typeface="Arial" panose="020B0604020202020204" pitchFamily="34" charset="0"/>
              <a:buChar char="•"/>
            </a:pPr>
            <a:r>
              <a:rPr lang="en-US" sz="2400" dirty="0"/>
              <a:t>‘Maybe’ was expressed by those states that had little experience with developing an O</a:t>
            </a:r>
            <a:r>
              <a:rPr lang="en-US" sz="2400" baseline="-25000" dirty="0"/>
              <a:t>3</a:t>
            </a:r>
            <a:r>
              <a:rPr lang="en-US" sz="2400" dirty="0"/>
              <a:t> smoke EE demonstration.  </a:t>
            </a:r>
          </a:p>
          <a:p>
            <a:pPr marL="342900" indent="-342900">
              <a:buFont typeface="Arial" panose="020B0604020202020204" pitchFamily="34" charset="0"/>
              <a:buChar char="•"/>
            </a:pPr>
            <a:r>
              <a:rPr lang="en-US" sz="2400" dirty="0"/>
              <a:t>In some cases, with multiple responses from a state, if once response was yes, then ‘yes’ was recorded for the state. </a:t>
            </a:r>
          </a:p>
        </p:txBody>
      </p:sp>
      <p:sp>
        <p:nvSpPr>
          <p:cNvPr id="2" name="Slide Number Placeholder 1">
            <a:extLst>
              <a:ext uri="{FF2B5EF4-FFF2-40B4-BE49-F238E27FC236}">
                <a16:creationId xmlns:a16="http://schemas.microsoft.com/office/drawing/2014/main" id="{DF947DEE-410B-4DA8-B0FA-85191FCD3789}"/>
              </a:ext>
            </a:extLst>
          </p:cNvPr>
          <p:cNvSpPr>
            <a:spLocks noGrp="1"/>
          </p:cNvSpPr>
          <p:nvPr>
            <p:ph type="sldNum" sz="quarter" idx="12"/>
          </p:nvPr>
        </p:nvSpPr>
        <p:spPr/>
        <p:txBody>
          <a:bodyPr/>
          <a:lstStyle/>
          <a:p>
            <a:fld id="{3F56F029-4373-4282-AFE8-B9779881042B}" type="slidenum">
              <a:rPr lang="en-US" smtClean="0"/>
              <a:t>3</a:t>
            </a:fld>
            <a:endParaRPr lang="en-US"/>
          </a:p>
        </p:txBody>
      </p:sp>
    </p:spTree>
    <p:extLst>
      <p:ext uri="{BB962C8B-B14F-4D97-AF65-F5344CB8AC3E}">
        <p14:creationId xmlns:p14="http://schemas.microsoft.com/office/powerpoint/2010/main" val="3096413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8" name="TextBox 7">
            <a:extLst>
              <a:ext uri="{FF2B5EF4-FFF2-40B4-BE49-F238E27FC236}">
                <a16:creationId xmlns:a16="http://schemas.microsoft.com/office/drawing/2014/main" id="{EB818587-0A75-424E-9E61-3CAE4E53765D}"/>
              </a:ext>
            </a:extLst>
          </p:cNvPr>
          <p:cNvSpPr txBox="1"/>
          <p:nvPr/>
        </p:nvSpPr>
        <p:spPr>
          <a:xfrm>
            <a:off x="799063" y="758952"/>
            <a:ext cx="10932264" cy="5909310"/>
          </a:xfrm>
          <a:prstGeom prst="rect">
            <a:avLst/>
          </a:prstGeom>
          <a:noFill/>
        </p:spPr>
        <p:txBody>
          <a:bodyPr wrap="square" rtlCol="0">
            <a:spAutoFit/>
          </a:bodyPr>
          <a:lstStyle/>
          <a:p>
            <a:r>
              <a:rPr lang="en-US" b="1" dirty="0"/>
              <a:t>Question:  If staff at your organization have the expertise needed for developing a wildfire smoke exceptional events demonstration for ozone or PM, would your staff be willing to be contacted by staff at other organizations for advice?  If yes, let us know the best point of contact in your organization and whether it is for PM, ozone, or both.  </a:t>
            </a:r>
          </a:p>
          <a:p>
            <a:endParaRPr lang="en-US" dirty="0"/>
          </a:p>
          <a:p>
            <a:r>
              <a:rPr lang="en-US" b="1" dirty="0">
                <a:solidFill>
                  <a:srgbClr val="0070C0"/>
                </a:solidFill>
              </a:rPr>
              <a:t>Species		Organization		Name/POC		Email	</a:t>
            </a:r>
            <a:r>
              <a:rPr lang="en-US" dirty="0">
                <a:solidFill>
                  <a:srgbClr val="0070C0"/>
                </a:solidFill>
              </a:rPr>
              <a:t>	  </a:t>
            </a:r>
          </a:p>
          <a:p>
            <a:r>
              <a:rPr lang="en-US" b="1" dirty="0">
                <a:solidFill>
                  <a:srgbClr val="0070C0"/>
                </a:solidFill>
              </a:rPr>
              <a:t>PM</a:t>
            </a:r>
            <a:r>
              <a:rPr lang="en-US" dirty="0">
                <a:solidFill>
                  <a:srgbClr val="0070C0"/>
                </a:solidFill>
              </a:rPr>
              <a:t>		CA South Coast AQMD	Scott Epstein 		sepstein@aqmd.gov; </a:t>
            </a:r>
          </a:p>
          <a:p>
            <a:r>
              <a:rPr lang="en-US" dirty="0">
                <a:solidFill>
                  <a:srgbClr val="0070C0"/>
                </a:solidFill>
              </a:rPr>
              <a:t>		CA 			Theresa </a:t>
            </a:r>
            <a:r>
              <a:rPr lang="en-US" dirty="0" err="1">
                <a:solidFill>
                  <a:srgbClr val="0070C0"/>
                </a:solidFill>
              </a:rPr>
              <a:t>Najita</a:t>
            </a:r>
            <a:r>
              <a:rPr lang="en-US" dirty="0">
                <a:solidFill>
                  <a:srgbClr val="0070C0"/>
                </a:solidFill>
              </a:rPr>
              <a:t> 		theresa.najita@arb.ca.gov, </a:t>
            </a:r>
          </a:p>
          <a:p>
            <a:r>
              <a:rPr lang="en-US" dirty="0">
                <a:solidFill>
                  <a:srgbClr val="0070C0"/>
                </a:solidFill>
              </a:rPr>
              <a:t>		ID 			Sara Strachan		sara.strachan@deq.idaho.gov </a:t>
            </a:r>
          </a:p>
          <a:p>
            <a:r>
              <a:rPr lang="en-US" dirty="0">
                <a:solidFill>
                  <a:srgbClr val="0070C0"/>
                </a:solidFill>
              </a:rPr>
              <a:t>		MT			Brandon McGuire		bmcguire@mt.gov </a:t>
            </a:r>
          </a:p>
          <a:p>
            <a:r>
              <a:rPr lang="en-US" dirty="0">
                <a:solidFill>
                  <a:srgbClr val="0070C0"/>
                </a:solidFill>
              </a:rPr>
              <a:t>		CO			Scott Landis		SCOTT.LANDES@STATE.CO.US </a:t>
            </a:r>
          </a:p>
          <a:p>
            <a:r>
              <a:rPr lang="en-US" dirty="0">
                <a:solidFill>
                  <a:srgbClr val="0070C0"/>
                </a:solidFill>
              </a:rPr>
              <a:t>		TX			Tim Janke			</a:t>
            </a:r>
            <a:r>
              <a:rPr lang="en-US" dirty="0">
                <a:solidFill>
                  <a:srgbClr val="0070C0"/>
                </a:solidFill>
                <a:hlinkClick r:id="rId2"/>
              </a:rPr>
              <a:t>timothy.janke@tceq.texas.gov</a:t>
            </a:r>
            <a:endParaRPr lang="en-US" dirty="0">
              <a:solidFill>
                <a:srgbClr val="0070C0"/>
              </a:solidFill>
            </a:endParaRPr>
          </a:p>
          <a:p>
            <a:r>
              <a:rPr lang="en-US" dirty="0">
                <a:solidFill>
                  <a:srgbClr val="0070C0"/>
                </a:solidFill>
              </a:rPr>
              <a:t>		NV Clark County  		Yousaf Hameed		hameed@clarkcountynv.gov </a:t>
            </a:r>
          </a:p>
          <a:p>
            <a:endParaRPr lang="en-US" dirty="0">
              <a:solidFill>
                <a:srgbClr val="0070C0"/>
              </a:solidFill>
            </a:endParaRPr>
          </a:p>
          <a:p>
            <a:r>
              <a:rPr lang="en-US" b="1" dirty="0">
                <a:solidFill>
                  <a:srgbClr val="0070C0"/>
                </a:solidFill>
              </a:rPr>
              <a:t>O</a:t>
            </a:r>
            <a:r>
              <a:rPr lang="en-US" b="1" baseline="-25000" dirty="0">
                <a:solidFill>
                  <a:srgbClr val="0070C0"/>
                </a:solidFill>
              </a:rPr>
              <a:t>3</a:t>
            </a:r>
            <a:r>
              <a:rPr lang="en-US" dirty="0">
                <a:solidFill>
                  <a:srgbClr val="0070C0"/>
                </a:solidFill>
              </a:rPr>
              <a:t>		CA			Matthew </a:t>
            </a:r>
            <a:r>
              <a:rPr lang="en-US" dirty="0" err="1">
                <a:solidFill>
                  <a:srgbClr val="0070C0"/>
                </a:solidFill>
              </a:rPr>
              <a:t>Densberger</a:t>
            </a:r>
            <a:r>
              <a:rPr lang="en-US" dirty="0">
                <a:solidFill>
                  <a:srgbClr val="0070C0"/>
                </a:solidFill>
              </a:rPr>
              <a:t>	matthew.densberger@arb.ca.gov </a:t>
            </a:r>
          </a:p>
          <a:p>
            <a:r>
              <a:rPr lang="en-US" dirty="0">
                <a:solidFill>
                  <a:srgbClr val="0070C0"/>
                </a:solidFill>
              </a:rPr>
              <a:t>		CO (Tier 1 or 2)		Scott Landis 		SCOTT.LANDES@STATE.CO.US </a:t>
            </a:r>
          </a:p>
          <a:p>
            <a:r>
              <a:rPr lang="en-US" dirty="0">
                <a:solidFill>
                  <a:srgbClr val="0070C0"/>
                </a:solidFill>
              </a:rPr>
              <a:t>		TX			Erik </a:t>
            </a:r>
            <a:r>
              <a:rPr lang="en-US" dirty="0" err="1">
                <a:solidFill>
                  <a:srgbClr val="0070C0"/>
                </a:solidFill>
              </a:rPr>
              <a:t>Gribbin</a:t>
            </a:r>
            <a:r>
              <a:rPr lang="en-US" dirty="0">
                <a:solidFill>
                  <a:srgbClr val="0070C0"/>
                </a:solidFill>
              </a:rPr>
              <a:t>		erik.gribbin@tceq.texas.gov </a:t>
            </a:r>
          </a:p>
          <a:p>
            <a:r>
              <a:rPr lang="en-US" dirty="0">
                <a:solidFill>
                  <a:srgbClr val="0070C0"/>
                </a:solidFill>
              </a:rPr>
              <a:t>		NV Clark County  		Yousaf Hameed		hameed@clarkcountynv.gov </a:t>
            </a:r>
          </a:p>
          <a:p>
            <a:r>
              <a:rPr lang="en-US" dirty="0">
                <a:solidFill>
                  <a:srgbClr val="0070C0"/>
                </a:solidFill>
              </a:rPr>
              <a:t>		WA			Farren Thorpe		fher461@ecy.wa.gov </a:t>
            </a:r>
          </a:p>
          <a:p>
            <a:r>
              <a:rPr lang="en-US" dirty="0">
                <a:solidFill>
                  <a:srgbClr val="0070C0"/>
                </a:solidFill>
              </a:rPr>
              <a:t>		WY			Leif Paulson		leif.paulson@wyo.gov </a:t>
            </a:r>
          </a:p>
          <a:p>
            <a:r>
              <a:rPr lang="en-US" dirty="0">
                <a:solidFill>
                  <a:srgbClr val="0070C0"/>
                </a:solidFill>
              </a:rPr>
              <a:t>		AZ			Jonny Malloy 		malloy.jonny@azdeq.gov</a:t>
            </a:r>
          </a:p>
        </p:txBody>
      </p:sp>
      <p:sp>
        <p:nvSpPr>
          <p:cNvPr id="2" name="Slide Number Placeholder 1">
            <a:extLst>
              <a:ext uri="{FF2B5EF4-FFF2-40B4-BE49-F238E27FC236}">
                <a16:creationId xmlns:a16="http://schemas.microsoft.com/office/drawing/2014/main" id="{B9AC8C39-D715-4A77-94D3-F1CF9EF66AEB}"/>
              </a:ext>
            </a:extLst>
          </p:cNvPr>
          <p:cNvSpPr>
            <a:spLocks noGrp="1"/>
          </p:cNvSpPr>
          <p:nvPr>
            <p:ph type="sldNum" sz="quarter" idx="12"/>
          </p:nvPr>
        </p:nvSpPr>
        <p:spPr/>
        <p:txBody>
          <a:bodyPr/>
          <a:lstStyle/>
          <a:p>
            <a:fld id="{3F56F029-4373-4282-AFE8-B9779881042B}" type="slidenum">
              <a:rPr lang="en-US" smtClean="0"/>
              <a:t>4</a:t>
            </a:fld>
            <a:endParaRPr lang="en-US"/>
          </a:p>
        </p:txBody>
      </p:sp>
    </p:spTree>
    <p:extLst>
      <p:ext uri="{BB962C8B-B14F-4D97-AF65-F5344CB8AC3E}">
        <p14:creationId xmlns:p14="http://schemas.microsoft.com/office/powerpoint/2010/main" val="1721764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TextBox 5">
            <a:extLst>
              <a:ext uri="{FF2B5EF4-FFF2-40B4-BE49-F238E27FC236}">
                <a16:creationId xmlns:a16="http://schemas.microsoft.com/office/drawing/2014/main" id="{14EE4C57-B5A8-4024-B26D-D76B93132ED0}"/>
              </a:ext>
            </a:extLst>
          </p:cNvPr>
          <p:cNvSpPr txBox="1"/>
          <p:nvPr/>
        </p:nvSpPr>
        <p:spPr>
          <a:xfrm>
            <a:off x="779838" y="758952"/>
            <a:ext cx="11155680" cy="4801314"/>
          </a:xfrm>
          <a:prstGeom prst="rect">
            <a:avLst/>
          </a:prstGeom>
          <a:noFill/>
        </p:spPr>
        <p:txBody>
          <a:bodyPr wrap="square" rtlCol="0">
            <a:spAutoFit/>
          </a:bodyPr>
          <a:lstStyle/>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Question:  Do you foresee your organization not having capacity to complete an exceptional events demonstration if you have a regulatorily significant exceptional event?  If yes, in what areas do you think you might need assistance, or training, to develop a wildfire smoke EE demonstration?</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Of the 11 states:</a:t>
            </a:r>
          </a:p>
          <a:p>
            <a:pPr marL="0" marR="0">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 (</a:t>
            </a:r>
            <a:r>
              <a:rPr lang="en-US" b="1"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has</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capacity)		5 </a:t>
            </a:r>
          </a:p>
          <a:p>
            <a:pPr marL="0" marR="0">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Yes (</a:t>
            </a:r>
            <a:r>
              <a:rPr lang="en-US" sz="1800" b="1"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need</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capacity) 	4 (2 responses specified would need help with O</a:t>
            </a:r>
            <a:r>
              <a:rPr lang="en-US" sz="1800" b="1" baseline="-25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3</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Tier 3, </a:t>
            </a:r>
            <a:r>
              <a:rPr lang="en-US" sz="18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photochem</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modeling) </a:t>
            </a:r>
          </a:p>
          <a:p>
            <a:pPr marL="0" marR="0">
              <a:spcBef>
                <a:spcPts val="0"/>
              </a:spcBef>
              <a:spcAft>
                <a:spcPts val="0"/>
              </a:spcAft>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Maybe (</a:t>
            </a:r>
            <a:r>
              <a:rPr lang="en-US" sz="1800" b="1"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need</a:t>
            </a: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capacity)	2</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Specific capacity related requests were:  </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Need photochemical modeling technical advice and or full modeling support.  </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Need trainings on O</a:t>
            </a:r>
            <a:r>
              <a:rPr lang="en-US" sz="18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1800" dirty="0">
                <a:effectLst/>
                <a:latin typeface="Calibri" panose="020F0502020204030204" pitchFamily="34" charset="0"/>
                <a:ea typeface="Calibri" panose="020F0502020204030204" pitchFamily="34" charset="0"/>
                <a:cs typeface="Times New Roman" panose="02020603050405020304" pitchFamily="18" charset="0"/>
              </a:rPr>
              <a:t> EE development.</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Need regional coordination to improve the efficiency of EE development, facilitate collaborations, develop a repository of successful EE demonstrations, development of templates. </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Need additional trainings in remote sensing, trajectory analysis, and statistical methods, regression models and other types of complex analysis. </a:t>
            </a:r>
          </a:p>
        </p:txBody>
      </p:sp>
      <p:sp>
        <p:nvSpPr>
          <p:cNvPr id="2" name="Slide Number Placeholder 1">
            <a:extLst>
              <a:ext uri="{FF2B5EF4-FFF2-40B4-BE49-F238E27FC236}">
                <a16:creationId xmlns:a16="http://schemas.microsoft.com/office/drawing/2014/main" id="{EF6FA0AC-F4DF-43A7-BB48-DC842D3FE46F}"/>
              </a:ext>
            </a:extLst>
          </p:cNvPr>
          <p:cNvSpPr>
            <a:spLocks noGrp="1"/>
          </p:cNvSpPr>
          <p:nvPr>
            <p:ph type="sldNum" sz="quarter" idx="12"/>
          </p:nvPr>
        </p:nvSpPr>
        <p:spPr/>
        <p:txBody>
          <a:bodyPr/>
          <a:lstStyle/>
          <a:p>
            <a:fld id="{3F56F029-4373-4282-AFE8-B9779881042B}" type="slidenum">
              <a:rPr lang="en-US" smtClean="0"/>
              <a:t>5</a:t>
            </a:fld>
            <a:endParaRPr lang="en-US"/>
          </a:p>
        </p:txBody>
      </p:sp>
    </p:spTree>
    <p:extLst>
      <p:ext uri="{BB962C8B-B14F-4D97-AF65-F5344CB8AC3E}">
        <p14:creationId xmlns:p14="http://schemas.microsoft.com/office/powerpoint/2010/main" val="2032996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TextBox 5">
            <a:extLst>
              <a:ext uri="{FF2B5EF4-FFF2-40B4-BE49-F238E27FC236}">
                <a16:creationId xmlns:a16="http://schemas.microsoft.com/office/drawing/2014/main" id="{78274631-FFC7-4556-943F-A2913519F92C}"/>
              </a:ext>
            </a:extLst>
          </p:cNvPr>
          <p:cNvSpPr txBox="1"/>
          <p:nvPr/>
        </p:nvSpPr>
        <p:spPr>
          <a:xfrm>
            <a:off x="764046" y="758952"/>
            <a:ext cx="10243217" cy="2954655"/>
          </a:xfrm>
          <a:prstGeom prst="rect">
            <a:avLst/>
          </a:prstGeom>
          <a:noFill/>
        </p:spPr>
        <p:txBody>
          <a:bodyPr wrap="square" rtlCol="0">
            <a:spAutoFit/>
          </a:bodyPr>
          <a:lstStyle/>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Question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Do you expect to develop exceptional events demonstrations based on regulatorily significant wildfire impacted monitoring data in 2021?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Of the 11 states:</a:t>
            </a:r>
          </a:p>
          <a:p>
            <a:pPr marL="0" marR="0">
              <a:spcBef>
                <a:spcPts val="0"/>
              </a:spcBef>
              <a:spcAft>
                <a:spcPts val="0"/>
              </a:spcAft>
            </a:pPr>
            <a:r>
              <a:rPr lang="en-US"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Yes		5</a:t>
            </a:r>
          </a:p>
          <a:p>
            <a:pPr marL="0" marR="0">
              <a:spcBef>
                <a:spcPts val="0"/>
              </a:spcBef>
              <a:spcAft>
                <a:spcPts val="0"/>
              </a:spcAft>
            </a:pPr>
            <a:r>
              <a:rPr lang="en-US"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 		2</a:t>
            </a:r>
          </a:p>
          <a:p>
            <a:pPr marL="0" marR="0">
              <a:spcBef>
                <a:spcPts val="0"/>
              </a:spcBef>
              <a:spcAft>
                <a:spcPts val="0"/>
              </a:spcAft>
            </a:pPr>
            <a:r>
              <a:rPr lang="en-US"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 sure	4</a:t>
            </a:r>
          </a:p>
        </p:txBody>
      </p:sp>
      <p:sp>
        <p:nvSpPr>
          <p:cNvPr id="2" name="Slide Number Placeholder 1">
            <a:extLst>
              <a:ext uri="{FF2B5EF4-FFF2-40B4-BE49-F238E27FC236}">
                <a16:creationId xmlns:a16="http://schemas.microsoft.com/office/drawing/2014/main" id="{85177F89-75ED-4942-8B4F-1A7F66722CB5}"/>
              </a:ext>
            </a:extLst>
          </p:cNvPr>
          <p:cNvSpPr>
            <a:spLocks noGrp="1"/>
          </p:cNvSpPr>
          <p:nvPr>
            <p:ph type="sldNum" sz="quarter" idx="12"/>
          </p:nvPr>
        </p:nvSpPr>
        <p:spPr/>
        <p:txBody>
          <a:bodyPr/>
          <a:lstStyle/>
          <a:p>
            <a:fld id="{3F56F029-4373-4282-AFE8-B9779881042B}" type="slidenum">
              <a:rPr lang="en-US" smtClean="0"/>
              <a:t>6</a:t>
            </a:fld>
            <a:endParaRPr lang="en-US"/>
          </a:p>
        </p:txBody>
      </p:sp>
    </p:spTree>
    <p:extLst>
      <p:ext uri="{BB962C8B-B14F-4D97-AF65-F5344CB8AC3E}">
        <p14:creationId xmlns:p14="http://schemas.microsoft.com/office/powerpoint/2010/main" val="3302011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TextBox 5">
            <a:extLst>
              <a:ext uri="{FF2B5EF4-FFF2-40B4-BE49-F238E27FC236}">
                <a16:creationId xmlns:a16="http://schemas.microsoft.com/office/drawing/2014/main" id="{BB351A82-AB83-4625-ACE4-53C3E48113D5}"/>
              </a:ext>
            </a:extLst>
          </p:cNvPr>
          <p:cNvSpPr txBox="1"/>
          <p:nvPr/>
        </p:nvSpPr>
        <p:spPr>
          <a:xfrm>
            <a:off x="686225" y="758952"/>
            <a:ext cx="10243217" cy="2954655"/>
          </a:xfrm>
          <a:prstGeom prst="rect">
            <a:avLst/>
          </a:prstGeom>
          <a:noFill/>
        </p:spPr>
        <p:txBody>
          <a:bodyPr wrap="square" rtlCol="0">
            <a:spAutoFit/>
          </a:bodyPr>
          <a:lstStyle/>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Question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If, for example, the PM2.5 annual NAAQS is lowered to 10 ug/m3 and 2021 is one of the three years of data used for designations, do you expect to need to develop exceptional events demonstrations based on regulatorily significant monitored wildfire impacts in 2021, because of the lowering of the standard?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Of the 11 states:</a:t>
            </a:r>
          </a:p>
          <a:p>
            <a:pPr marL="0" marR="0">
              <a:spcBef>
                <a:spcPts val="0"/>
              </a:spcBef>
              <a:spcAft>
                <a:spcPts val="0"/>
              </a:spcAft>
            </a:pPr>
            <a:r>
              <a:rPr lang="en-US"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Yes		3</a:t>
            </a:r>
          </a:p>
          <a:p>
            <a:pPr marL="0" marR="0">
              <a:spcBef>
                <a:spcPts val="0"/>
              </a:spcBef>
              <a:spcAft>
                <a:spcPts val="0"/>
              </a:spcAft>
            </a:pPr>
            <a:r>
              <a:rPr lang="en-US"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		2</a:t>
            </a:r>
          </a:p>
          <a:p>
            <a:pPr marL="0" marR="0">
              <a:spcBef>
                <a:spcPts val="0"/>
              </a:spcBef>
              <a:spcAft>
                <a:spcPts val="0"/>
              </a:spcAft>
            </a:pPr>
            <a:r>
              <a:rPr lang="en-US"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 sure	6</a:t>
            </a:r>
          </a:p>
        </p:txBody>
      </p:sp>
      <p:sp>
        <p:nvSpPr>
          <p:cNvPr id="2" name="Slide Number Placeholder 1">
            <a:extLst>
              <a:ext uri="{FF2B5EF4-FFF2-40B4-BE49-F238E27FC236}">
                <a16:creationId xmlns:a16="http://schemas.microsoft.com/office/drawing/2014/main" id="{98BED7BB-15BF-44EB-AB59-9CFE2C0FC452}"/>
              </a:ext>
            </a:extLst>
          </p:cNvPr>
          <p:cNvSpPr>
            <a:spLocks noGrp="1"/>
          </p:cNvSpPr>
          <p:nvPr>
            <p:ph type="sldNum" sz="quarter" idx="12"/>
          </p:nvPr>
        </p:nvSpPr>
        <p:spPr/>
        <p:txBody>
          <a:bodyPr/>
          <a:lstStyle/>
          <a:p>
            <a:fld id="{3F56F029-4373-4282-AFE8-B9779881042B}" type="slidenum">
              <a:rPr lang="en-US" smtClean="0"/>
              <a:t>7</a:t>
            </a:fld>
            <a:endParaRPr lang="en-US"/>
          </a:p>
        </p:txBody>
      </p:sp>
    </p:spTree>
    <p:extLst>
      <p:ext uri="{BB962C8B-B14F-4D97-AF65-F5344CB8AC3E}">
        <p14:creationId xmlns:p14="http://schemas.microsoft.com/office/powerpoint/2010/main" val="1952789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TextBox 5">
            <a:extLst>
              <a:ext uri="{FF2B5EF4-FFF2-40B4-BE49-F238E27FC236}">
                <a16:creationId xmlns:a16="http://schemas.microsoft.com/office/drawing/2014/main" id="{9A73F476-9D75-40AB-BD0F-3EAF5766F6DB}"/>
              </a:ext>
            </a:extLst>
          </p:cNvPr>
          <p:cNvSpPr txBox="1"/>
          <p:nvPr/>
        </p:nvSpPr>
        <p:spPr>
          <a:xfrm>
            <a:off x="711745" y="758952"/>
            <a:ext cx="11243549" cy="6186309"/>
          </a:xfrm>
          <a:prstGeom prst="rect">
            <a:avLst/>
          </a:prstGeom>
          <a:noFill/>
        </p:spPr>
        <p:txBody>
          <a:bodyPr wrap="square" rtlCol="0">
            <a:spAutoFit/>
          </a:bodyPr>
          <a:lstStyle/>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Question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WRAP has already performed some data analysis for 2021 (see the PowerPoint and Word documents that accompanied this survey).  What additional </a:t>
            </a:r>
            <a:r>
              <a:rPr lang="en-US" sz="1800" b="1"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*regional* analysis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products would be helpful for developing your 2021 EE demonstrations (e.g., fire specific data and what kind of data, remote sensing data on fire activity and transport, aggregations of supporting information, conceptual model that could be generally used)?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All the items listed in the question.</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Smoke transport modeling with modeled impacts at surface. A tool to easily calculate Q/D for ozone demonstrations.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Smoke/fire locations and fire characteristics. More detailed fire analysis linking weather patterns and conditions.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Dealing with the Q/D, getting Q is challenging</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Easily accessible Q/D analysis information, including the 24hr fire emissions in tons per day.</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 common conceptual model would be helpful, as well as regional summaries of fire activity and smoke transport - for example, a list of what specific fires impacted what regions on what days. This can be cumbersome to track down when fires are in other states or Canada, and each state is likely compiling this information and reinventing the wheel.</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Conceptual model that could generally be used.</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More surface and upper air meteorological data in relation to climatological normals would be beneficial.  Reanalysis data would also benefit in regions with limited observational data.</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 day-by-day analysis of fires and expected smoke impacts, HYSPLIT analyses, statistical analyses, perhaps something like the TSS that could help folks analyze/visualize their data.</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Better emissions data from fires, much of the "canned" modeling is done for the purpose of forecast and not retrospective.</a:t>
            </a:r>
          </a:p>
        </p:txBody>
      </p:sp>
      <p:sp>
        <p:nvSpPr>
          <p:cNvPr id="2" name="Slide Number Placeholder 1">
            <a:extLst>
              <a:ext uri="{FF2B5EF4-FFF2-40B4-BE49-F238E27FC236}">
                <a16:creationId xmlns:a16="http://schemas.microsoft.com/office/drawing/2014/main" id="{2A34F80F-87AD-40B7-8309-90536B6EE94C}"/>
              </a:ext>
            </a:extLst>
          </p:cNvPr>
          <p:cNvSpPr>
            <a:spLocks noGrp="1"/>
          </p:cNvSpPr>
          <p:nvPr>
            <p:ph type="sldNum" sz="quarter" idx="12"/>
          </p:nvPr>
        </p:nvSpPr>
        <p:spPr/>
        <p:txBody>
          <a:bodyPr/>
          <a:lstStyle/>
          <a:p>
            <a:fld id="{3F56F029-4373-4282-AFE8-B9779881042B}" type="slidenum">
              <a:rPr lang="en-US" smtClean="0"/>
              <a:t>8</a:t>
            </a:fld>
            <a:endParaRPr lang="en-US"/>
          </a:p>
        </p:txBody>
      </p:sp>
    </p:spTree>
    <p:extLst>
      <p:ext uri="{BB962C8B-B14F-4D97-AF65-F5344CB8AC3E}">
        <p14:creationId xmlns:p14="http://schemas.microsoft.com/office/powerpoint/2010/main" val="3265266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TextBox 5">
            <a:extLst>
              <a:ext uri="{FF2B5EF4-FFF2-40B4-BE49-F238E27FC236}">
                <a16:creationId xmlns:a16="http://schemas.microsoft.com/office/drawing/2014/main" id="{FB8B42A8-282F-447C-AA2B-3270CB42DCD0}"/>
              </a:ext>
            </a:extLst>
          </p:cNvPr>
          <p:cNvSpPr txBox="1"/>
          <p:nvPr/>
        </p:nvSpPr>
        <p:spPr>
          <a:xfrm>
            <a:off x="740928" y="758952"/>
            <a:ext cx="10243217" cy="3139321"/>
          </a:xfrm>
          <a:prstGeom prst="rect">
            <a:avLst/>
          </a:prstGeom>
          <a:noFill/>
        </p:spPr>
        <p:txBody>
          <a:bodyPr wrap="square" rtlCol="0">
            <a:spAutoFit/>
          </a:bodyPr>
          <a:lstStyle/>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Question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In addition to regional products, what </a:t>
            </a:r>
            <a:r>
              <a:rPr lang="en-US" sz="1800" b="1"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*site specific* analysis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products would be helpful for developing your 2021 EE demonstrations (e.g., air mass residence times and potential for wildfire emissions to contribute [for examples see: https://views.cira.colostate.edu/tssv2/WEP-AOI/], analysis of photochemical ozone potential and fire’s contribution)?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Items mentioned in the question plus modeling trajectories.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Air mass residence times.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WEP/AOI could be helpful, photochemical modeling and expected PM/O3 impacts. Loop in emission inventory, emission factors, coupling emissions results to improve understanding of wildfire emissions.</a:t>
            </a:r>
          </a:p>
          <a:p>
            <a:pPr marL="457200" marR="0" indent="-457200" defTabSz="45720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Analysis to show that wildfire emissions affected air quality at a monitor (i.e. analysis to show that wildfire emissions have actually been measured at the monitor).</a:t>
            </a:r>
          </a:p>
        </p:txBody>
      </p:sp>
      <p:sp>
        <p:nvSpPr>
          <p:cNvPr id="2" name="Slide Number Placeholder 1">
            <a:extLst>
              <a:ext uri="{FF2B5EF4-FFF2-40B4-BE49-F238E27FC236}">
                <a16:creationId xmlns:a16="http://schemas.microsoft.com/office/drawing/2014/main" id="{120481F4-7997-435F-A590-89B244C994B6}"/>
              </a:ext>
            </a:extLst>
          </p:cNvPr>
          <p:cNvSpPr>
            <a:spLocks noGrp="1"/>
          </p:cNvSpPr>
          <p:nvPr>
            <p:ph type="sldNum" sz="quarter" idx="12"/>
          </p:nvPr>
        </p:nvSpPr>
        <p:spPr/>
        <p:txBody>
          <a:bodyPr/>
          <a:lstStyle/>
          <a:p>
            <a:fld id="{3F56F029-4373-4282-AFE8-B9779881042B}" type="slidenum">
              <a:rPr lang="en-US" smtClean="0"/>
              <a:t>9</a:t>
            </a:fld>
            <a:endParaRPr lang="en-US"/>
          </a:p>
        </p:txBody>
      </p:sp>
    </p:spTree>
    <p:extLst>
      <p:ext uri="{BB962C8B-B14F-4D97-AF65-F5344CB8AC3E}">
        <p14:creationId xmlns:p14="http://schemas.microsoft.com/office/powerpoint/2010/main" val="1218940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3531</Words>
  <Application>Microsoft Office PowerPoint</Application>
  <PresentationFormat>Widescreen</PresentationFormat>
  <Paragraphs>181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Symbol</vt:lpstr>
      <vt:lpstr>Office Theme</vt:lpstr>
      <vt:lpstr>WRAP Smoke Exceptional Events needs and feedback survey results summary   Bob Kotchenruther WRAP FSWG Co-chair Sept.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Kotchenruther, Robert</dc:creator>
  <cp:lastModifiedBy>Kotchenruther, Robert</cp:lastModifiedBy>
  <cp:revision>4</cp:revision>
  <dcterms:created xsi:type="dcterms:W3CDTF">2022-09-06T17:07:32Z</dcterms:created>
  <dcterms:modified xsi:type="dcterms:W3CDTF">2022-09-12T17:23:16Z</dcterms:modified>
</cp:coreProperties>
</file>